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Default Extension="doc" ContentType="application/msword"/>
  <Override PartName="/ppt/notesSlides/notesSlide6.xml" ContentType="application/vnd.openxmlformats-officedocument.presentationml.notesSlide+xml"/>
  <Override PartName="/ppt/diagrams/colors5.xml" ContentType="application/vnd.openxmlformats-officedocument.drawingml.diagramColors+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tiff" ContentType="image/tiff"/>
  <Default Extension="gif" ContentType="image/gif"/>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9"/>
  </p:notesMasterIdLst>
  <p:handoutMasterIdLst>
    <p:handoutMasterId r:id="rId10"/>
  </p:handoutMasterIdLst>
  <p:sldIdLst>
    <p:sldId id="256" r:id="rId3"/>
    <p:sldId id="275" r:id="rId4"/>
    <p:sldId id="267" r:id="rId5"/>
    <p:sldId id="276" r:id="rId6"/>
    <p:sldId id="269" r:id="rId7"/>
    <p:sldId id="278" r:id="rId8"/>
  </p:sldIdLst>
  <p:sldSz cx="6858000" cy="9144000" type="letter"/>
  <p:notesSz cx="6858000" cy="9144000"/>
  <p:defaultTextStyle>
    <a:defPPr>
      <a:defRPr lang="en-US"/>
    </a:defPPr>
    <a:lvl1pPr algn="l" rtl="0" eaLnBrk="0" fontAlgn="base" hangingPunct="0">
      <a:spcBef>
        <a:spcPct val="0"/>
      </a:spcBef>
      <a:spcAft>
        <a:spcPct val="0"/>
      </a:spcAft>
      <a:defRPr sz="25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5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5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5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500" kern="1200">
        <a:solidFill>
          <a:schemeClr val="tx1"/>
        </a:solidFill>
        <a:latin typeface="Arial" charset="0"/>
        <a:ea typeface="ＭＳ Ｐゴシック" pitchFamily="84" charset="-128"/>
        <a:cs typeface="+mn-cs"/>
      </a:defRPr>
    </a:lvl5pPr>
    <a:lvl6pPr marL="2286000" algn="l" defTabSz="914400" rtl="0" eaLnBrk="1" latinLnBrk="0" hangingPunct="1">
      <a:defRPr sz="2500" kern="1200">
        <a:solidFill>
          <a:schemeClr val="tx1"/>
        </a:solidFill>
        <a:latin typeface="Arial" charset="0"/>
        <a:ea typeface="ＭＳ Ｐゴシック" pitchFamily="84" charset="-128"/>
        <a:cs typeface="+mn-cs"/>
      </a:defRPr>
    </a:lvl6pPr>
    <a:lvl7pPr marL="2743200" algn="l" defTabSz="914400" rtl="0" eaLnBrk="1" latinLnBrk="0" hangingPunct="1">
      <a:defRPr sz="2500" kern="1200">
        <a:solidFill>
          <a:schemeClr val="tx1"/>
        </a:solidFill>
        <a:latin typeface="Arial" charset="0"/>
        <a:ea typeface="ＭＳ Ｐゴシック" pitchFamily="84" charset="-128"/>
        <a:cs typeface="+mn-cs"/>
      </a:defRPr>
    </a:lvl7pPr>
    <a:lvl8pPr marL="3200400" algn="l" defTabSz="914400" rtl="0" eaLnBrk="1" latinLnBrk="0" hangingPunct="1">
      <a:defRPr sz="2500" kern="1200">
        <a:solidFill>
          <a:schemeClr val="tx1"/>
        </a:solidFill>
        <a:latin typeface="Arial" charset="0"/>
        <a:ea typeface="ＭＳ Ｐゴシック" pitchFamily="84" charset="-128"/>
        <a:cs typeface="+mn-cs"/>
      </a:defRPr>
    </a:lvl8pPr>
    <a:lvl9pPr marL="3657600" algn="l" defTabSz="914400" rtl="0" eaLnBrk="1" latinLnBrk="0" hangingPunct="1">
      <a:defRPr sz="2500" kern="1200">
        <a:solidFill>
          <a:schemeClr val="tx1"/>
        </a:solidFill>
        <a:latin typeface="Arial"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CB4"/>
    <a:srgbClr val="EAEAEA"/>
    <a:srgbClr val="C1E7FF"/>
    <a:srgbClr val="877B6C"/>
    <a:srgbClr val="008CCC"/>
    <a:srgbClr val="006FA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8" autoAdjust="0"/>
    <p:restoredTop sz="90929"/>
  </p:normalViewPr>
  <p:slideViewPr>
    <p:cSldViewPr>
      <p:cViewPr>
        <p:scale>
          <a:sx n="80" d="100"/>
          <a:sy n="80" d="100"/>
        </p:scale>
        <p:origin x="-1458" y="13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432035-6E5B-4DC8-8577-0CEFCF2592A2}" type="doc">
      <dgm:prSet loTypeId="urn:microsoft.com/office/officeart/2005/8/layout/hierarchy4" loCatId="hierarchy" qsTypeId="urn:microsoft.com/office/officeart/2005/8/quickstyle/simple3" qsCatId="simple" csTypeId="urn:microsoft.com/office/officeart/2005/8/colors/accent6_3" csCatId="accent6" phldr="1"/>
      <dgm:spPr/>
      <dgm:t>
        <a:bodyPr/>
        <a:lstStyle/>
        <a:p>
          <a:endParaRPr lang="en-US"/>
        </a:p>
      </dgm:t>
    </dgm:pt>
    <dgm:pt modelId="{78ED3490-1A60-4E1F-8C96-5B8C58182045}">
      <dgm:prSet phldrT="[Text]"/>
      <dgm:spPr/>
      <dgm:t>
        <a:bodyPr/>
        <a:lstStyle/>
        <a:p>
          <a:r>
            <a:rPr lang="en-US" dirty="0" smtClean="0">
              <a:solidFill>
                <a:schemeClr val="accent5"/>
              </a:solidFill>
            </a:rPr>
            <a:t>Purpose</a:t>
          </a:r>
          <a:endParaRPr lang="en-US" dirty="0">
            <a:solidFill>
              <a:schemeClr val="accent5"/>
            </a:solidFill>
          </a:endParaRPr>
        </a:p>
      </dgm:t>
    </dgm:pt>
    <dgm:pt modelId="{D8ADBECC-E83D-401C-86AE-07BB64A0C078}" type="parTrans" cxnId="{52C5DB6C-C40F-4683-8056-6BB6B0DD881E}">
      <dgm:prSet/>
      <dgm:spPr/>
      <dgm:t>
        <a:bodyPr/>
        <a:lstStyle/>
        <a:p>
          <a:endParaRPr lang="en-US">
            <a:solidFill>
              <a:schemeClr val="accent5"/>
            </a:solidFill>
          </a:endParaRPr>
        </a:p>
      </dgm:t>
    </dgm:pt>
    <dgm:pt modelId="{F6F33EC4-8342-441D-B369-5CC97A24CEEE}" type="sibTrans" cxnId="{52C5DB6C-C40F-4683-8056-6BB6B0DD881E}">
      <dgm:prSet/>
      <dgm:spPr/>
      <dgm:t>
        <a:bodyPr/>
        <a:lstStyle/>
        <a:p>
          <a:endParaRPr lang="en-US">
            <a:solidFill>
              <a:schemeClr val="accent5"/>
            </a:solidFill>
          </a:endParaRPr>
        </a:p>
      </dgm:t>
    </dgm:pt>
    <dgm:pt modelId="{B043D7C5-4560-4A75-977E-70096D8D0A0E}">
      <dgm:prSet phldrT="[Text]"/>
      <dgm:spPr/>
      <dgm:t>
        <a:bodyPr/>
        <a:lstStyle/>
        <a:p>
          <a:r>
            <a:rPr lang="en-US" dirty="0" smtClean="0">
              <a:solidFill>
                <a:schemeClr val="accent5"/>
              </a:solidFill>
            </a:rPr>
            <a:t>Lessons Learned</a:t>
          </a:r>
          <a:endParaRPr lang="en-US" dirty="0">
            <a:solidFill>
              <a:schemeClr val="accent5"/>
            </a:solidFill>
          </a:endParaRPr>
        </a:p>
      </dgm:t>
    </dgm:pt>
    <dgm:pt modelId="{04FC32C9-92C1-495D-9C2F-C7B7347B7D97}" type="parTrans" cxnId="{77AE3B3C-485A-4E42-94B7-576CA326DD6D}">
      <dgm:prSet/>
      <dgm:spPr/>
      <dgm:t>
        <a:bodyPr/>
        <a:lstStyle/>
        <a:p>
          <a:endParaRPr lang="en-US">
            <a:solidFill>
              <a:schemeClr val="accent5"/>
            </a:solidFill>
          </a:endParaRPr>
        </a:p>
      </dgm:t>
    </dgm:pt>
    <dgm:pt modelId="{A774C4AE-E004-4B3F-995D-D29B4EAF891F}" type="sibTrans" cxnId="{77AE3B3C-485A-4E42-94B7-576CA326DD6D}">
      <dgm:prSet/>
      <dgm:spPr/>
      <dgm:t>
        <a:bodyPr/>
        <a:lstStyle/>
        <a:p>
          <a:endParaRPr lang="en-US">
            <a:solidFill>
              <a:schemeClr val="accent5"/>
            </a:solidFill>
          </a:endParaRPr>
        </a:p>
      </dgm:t>
    </dgm:pt>
    <dgm:pt modelId="{E9EC50BE-D160-4C62-B094-352F3A6E3C92}">
      <dgm:prSet phldrT="[Text]"/>
      <dgm:spPr/>
      <dgm:t>
        <a:bodyPr/>
        <a:lstStyle/>
        <a:p>
          <a:r>
            <a:rPr lang="en-US" dirty="0" smtClean="0">
              <a:solidFill>
                <a:schemeClr val="accent5"/>
              </a:solidFill>
            </a:rPr>
            <a:t>Recommended Pricing</a:t>
          </a:r>
          <a:endParaRPr lang="en-US" dirty="0">
            <a:solidFill>
              <a:schemeClr val="accent5"/>
            </a:solidFill>
          </a:endParaRPr>
        </a:p>
      </dgm:t>
    </dgm:pt>
    <dgm:pt modelId="{82F54A5F-BA89-4140-923B-56EDBAA8049C}" type="parTrans" cxnId="{3A18A256-5053-4FD1-8F52-56059F28D5A6}">
      <dgm:prSet/>
      <dgm:spPr/>
      <dgm:t>
        <a:bodyPr/>
        <a:lstStyle/>
        <a:p>
          <a:endParaRPr lang="en-US">
            <a:solidFill>
              <a:schemeClr val="accent5"/>
            </a:solidFill>
          </a:endParaRPr>
        </a:p>
      </dgm:t>
    </dgm:pt>
    <dgm:pt modelId="{B7E0AB7B-505F-4214-9C59-F825854F4738}" type="sibTrans" cxnId="{3A18A256-5053-4FD1-8F52-56059F28D5A6}">
      <dgm:prSet/>
      <dgm:spPr/>
      <dgm:t>
        <a:bodyPr/>
        <a:lstStyle/>
        <a:p>
          <a:endParaRPr lang="en-US">
            <a:solidFill>
              <a:schemeClr val="accent5"/>
            </a:solidFill>
          </a:endParaRPr>
        </a:p>
      </dgm:t>
    </dgm:pt>
    <dgm:pt modelId="{0E16685B-428F-49A2-A3A5-2A99832A1A7C}">
      <dgm:prSet phldrT="[Text]"/>
      <dgm:spPr/>
      <dgm:t>
        <a:bodyPr/>
        <a:lstStyle/>
        <a:p>
          <a:r>
            <a:rPr lang="en-US" dirty="0" smtClean="0">
              <a:solidFill>
                <a:schemeClr val="accent5"/>
              </a:solidFill>
            </a:rPr>
            <a:t>Details:</a:t>
          </a:r>
        </a:p>
        <a:p>
          <a:r>
            <a:rPr lang="en-US" dirty="0" smtClean="0">
              <a:solidFill>
                <a:schemeClr val="accent5"/>
              </a:solidFill>
            </a:rPr>
            <a:t>Time (of day, event duration)</a:t>
          </a:r>
        </a:p>
        <a:p>
          <a:r>
            <a:rPr lang="en-US" dirty="0" smtClean="0">
              <a:solidFill>
                <a:schemeClr val="accent5"/>
              </a:solidFill>
            </a:rPr>
            <a:t>Refreshments</a:t>
          </a:r>
          <a:endParaRPr lang="en-US" dirty="0">
            <a:solidFill>
              <a:schemeClr val="accent5"/>
            </a:solidFill>
          </a:endParaRPr>
        </a:p>
      </dgm:t>
    </dgm:pt>
    <dgm:pt modelId="{8982EAB9-0D9A-4192-9E3C-A4C949FE8F50}" type="parTrans" cxnId="{06272E30-D1C3-415E-B50B-2078C2465034}">
      <dgm:prSet/>
      <dgm:spPr/>
      <dgm:t>
        <a:bodyPr/>
        <a:lstStyle/>
        <a:p>
          <a:endParaRPr lang="en-US">
            <a:solidFill>
              <a:schemeClr val="accent5"/>
            </a:solidFill>
          </a:endParaRPr>
        </a:p>
      </dgm:t>
    </dgm:pt>
    <dgm:pt modelId="{4CD7070A-4359-423E-81C6-AB14910464F6}" type="sibTrans" cxnId="{06272E30-D1C3-415E-B50B-2078C2465034}">
      <dgm:prSet/>
      <dgm:spPr/>
      <dgm:t>
        <a:bodyPr/>
        <a:lstStyle/>
        <a:p>
          <a:endParaRPr lang="en-US">
            <a:solidFill>
              <a:schemeClr val="accent5"/>
            </a:solidFill>
          </a:endParaRPr>
        </a:p>
      </dgm:t>
    </dgm:pt>
    <dgm:pt modelId="{8E71B8CA-9F6B-459B-B402-C7E13926843B}">
      <dgm:prSet phldrT="[Text]"/>
      <dgm:spPr/>
      <dgm:t>
        <a:bodyPr/>
        <a:lstStyle/>
        <a:p>
          <a:r>
            <a:rPr lang="en-US" dirty="0" smtClean="0">
              <a:solidFill>
                <a:schemeClr val="accent5"/>
              </a:solidFill>
            </a:rPr>
            <a:t>Invite Attachments</a:t>
          </a:r>
          <a:endParaRPr lang="en-US" dirty="0">
            <a:solidFill>
              <a:schemeClr val="accent5"/>
            </a:solidFill>
          </a:endParaRPr>
        </a:p>
      </dgm:t>
    </dgm:pt>
    <dgm:pt modelId="{1B22F485-464B-445A-850E-EB9EA120092C}" type="parTrans" cxnId="{E9ADA34B-49CF-4EB2-8016-E441345B2D2B}">
      <dgm:prSet/>
      <dgm:spPr/>
      <dgm:t>
        <a:bodyPr/>
        <a:lstStyle/>
        <a:p>
          <a:endParaRPr lang="en-US">
            <a:solidFill>
              <a:schemeClr val="accent5"/>
            </a:solidFill>
          </a:endParaRPr>
        </a:p>
      </dgm:t>
    </dgm:pt>
    <dgm:pt modelId="{DD7481A8-EF7F-4268-A0A7-6AEE5BCB94BA}" type="sibTrans" cxnId="{E9ADA34B-49CF-4EB2-8016-E441345B2D2B}">
      <dgm:prSet/>
      <dgm:spPr/>
      <dgm:t>
        <a:bodyPr/>
        <a:lstStyle/>
        <a:p>
          <a:endParaRPr lang="en-US">
            <a:solidFill>
              <a:schemeClr val="accent5"/>
            </a:solidFill>
          </a:endParaRPr>
        </a:p>
      </dgm:t>
    </dgm:pt>
    <dgm:pt modelId="{BC2EF7A1-2852-40D8-9646-44F352C26934}">
      <dgm:prSet phldrT="[Text]"/>
      <dgm:spPr/>
      <dgm:t>
        <a:bodyPr/>
        <a:lstStyle/>
        <a:p>
          <a:r>
            <a:rPr lang="en-US" dirty="0" smtClean="0">
              <a:solidFill>
                <a:schemeClr val="accent5"/>
              </a:solidFill>
            </a:rPr>
            <a:t>Audience</a:t>
          </a:r>
          <a:endParaRPr lang="en-US" dirty="0">
            <a:solidFill>
              <a:schemeClr val="accent5"/>
            </a:solidFill>
          </a:endParaRPr>
        </a:p>
      </dgm:t>
    </dgm:pt>
    <dgm:pt modelId="{FF2C48E4-937C-4792-A428-0496C442A87A}" type="sibTrans" cxnId="{6FA99719-6F5A-4EC0-B4ED-B831D10150F2}">
      <dgm:prSet/>
      <dgm:spPr/>
      <dgm:t>
        <a:bodyPr/>
        <a:lstStyle/>
        <a:p>
          <a:endParaRPr lang="en-US">
            <a:solidFill>
              <a:schemeClr val="accent5"/>
            </a:solidFill>
          </a:endParaRPr>
        </a:p>
      </dgm:t>
    </dgm:pt>
    <dgm:pt modelId="{C8324704-AB34-4458-A1CF-36F43606FC32}" type="parTrans" cxnId="{6FA99719-6F5A-4EC0-B4ED-B831D10150F2}">
      <dgm:prSet/>
      <dgm:spPr/>
      <dgm:t>
        <a:bodyPr/>
        <a:lstStyle/>
        <a:p>
          <a:endParaRPr lang="en-US">
            <a:solidFill>
              <a:schemeClr val="accent5"/>
            </a:solidFill>
          </a:endParaRPr>
        </a:p>
      </dgm:t>
    </dgm:pt>
    <dgm:pt modelId="{4980180E-3E54-427B-86F5-EDEDB06FF5F3}" type="pres">
      <dgm:prSet presAssocID="{7C432035-6E5B-4DC8-8577-0CEFCF2592A2}" presName="Name0" presStyleCnt="0">
        <dgm:presLayoutVars>
          <dgm:chPref val="1"/>
          <dgm:dir/>
          <dgm:animOne val="branch"/>
          <dgm:animLvl val="lvl"/>
          <dgm:resizeHandles/>
        </dgm:presLayoutVars>
      </dgm:prSet>
      <dgm:spPr/>
      <dgm:t>
        <a:bodyPr/>
        <a:lstStyle/>
        <a:p>
          <a:endParaRPr lang="en-US"/>
        </a:p>
      </dgm:t>
    </dgm:pt>
    <dgm:pt modelId="{571C05E8-9CA4-4D04-A08A-F61B0B197E59}" type="pres">
      <dgm:prSet presAssocID="{78ED3490-1A60-4E1F-8C96-5B8C58182045}" presName="vertOne" presStyleCnt="0"/>
      <dgm:spPr/>
      <dgm:t>
        <a:bodyPr/>
        <a:lstStyle/>
        <a:p>
          <a:endParaRPr lang="en-US"/>
        </a:p>
      </dgm:t>
    </dgm:pt>
    <dgm:pt modelId="{F74BDC17-7173-4DCC-9693-1734C4EC7182}" type="pres">
      <dgm:prSet presAssocID="{78ED3490-1A60-4E1F-8C96-5B8C58182045}" presName="txOne" presStyleLbl="node0" presStyleIdx="0" presStyleCnt="1">
        <dgm:presLayoutVars>
          <dgm:chPref val="3"/>
        </dgm:presLayoutVars>
      </dgm:prSet>
      <dgm:spPr/>
      <dgm:t>
        <a:bodyPr/>
        <a:lstStyle/>
        <a:p>
          <a:endParaRPr lang="en-US"/>
        </a:p>
      </dgm:t>
    </dgm:pt>
    <dgm:pt modelId="{F36B7DF3-0025-49B0-8294-FAB0A425200C}" type="pres">
      <dgm:prSet presAssocID="{78ED3490-1A60-4E1F-8C96-5B8C58182045}" presName="parTransOne" presStyleCnt="0"/>
      <dgm:spPr/>
      <dgm:t>
        <a:bodyPr/>
        <a:lstStyle/>
        <a:p>
          <a:endParaRPr lang="en-US"/>
        </a:p>
      </dgm:t>
    </dgm:pt>
    <dgm:pt modelId="{B8482149-B29A-4FAA-9999-8532495AE2E5}" type="pres">
      <dgm:prSet presAssocID="{78ED3490-1A60-4E1F-8C96-5B8C58182045}" presName="horzOne" presStyleCnt="0"/>
      <dgm:spPr/>
      <dgm:t>
        <a:bodyPr/>
        <a:lstStyle/>
        <a:p>
          <a:endParaRPr lang="en-US"/>
        </a:p>
      </dgm:t>
    </dgm:pt>
    <dgm:pt modelId="{CA27A8A7-B007-485C-B1B4-D3477E08A117}" type="pres">
      <dgm:prSet presAssocID="{B043D7C5-4560-4A75-977E-70096D8D0A0E}" presName="vertTwo" presStyleCnt="0"/>
      <dgm:spPr/>
      <dgm:t>
        <a:bodyPr/>
        <a:lstStyle/>
        <a:p>
          <a:endParaRPr lang="en-US"/>
        </a:p>
      </dgm:t>
    </dgm:pt>
    <dgm:pt modelId="{4B2902B5-C0F0-4752-9274-A0EB414AD9C2}" type="pres">
      <dgm:prSet presAssocID="{B043D7C5-4560-4A75-977E-70096D8D0A0E}" presName="txTwo" presStyleLbl="node2" presStyleIdx="0" presStyleCnt="2" custLinFactNeighborX="-14195" custLinFactNeighborY="20305">
        <dgm:presLayoutVars>
          <dgm:chPref val="3"/>
        </dgm:presLayoutVars>
      </dgm:prSet>
      <dgm:spPr/>
      <dgm:t>
        <a:bodyPr/>
        <a:lstStyle/>
        <a:p>
          <a:endParaRPr lang="en-US"/>
        </a:p>
      </dgm:t>
    </dgm:pt>
    <dgm:pt modelId="{63521B66-6801-4B49-8090-A0BD25C62147}" type="pres">
      <dgm:prSet presAssocID="{B043D7C5-4560-4A75-977E-70096D8D0A0E}" presName="parTransTwo" presStyleCnt="0"/>
      <dgm:spPr/>
      <dgm:t>
        <a:bodyPr/>
        <a:lstStyle/>
        <a:p>
          <a:endParaRPr lang="en-US"/>
        </a:p>
      </dgm:t>
    </dgm:pt>
    <dgm:pt modelId="{C6169A80-B079-407B-AD53-3563337CD45B}" type="pres">
      <dgm:prSet presAssocID="{B043D7C5-4560-4A75-977E-70096D8D0A0E}" presName="horzTwo" presStyleCnt="0"/>
      <dgm:spPr/>
      <dgm:t>
        <a:bodyPr/>
        <a:lstStyle/>
        <a:p>
          <a:endParaRPr lang="en-US"/>
        </a:p>
      </dgm:t>
    </dgm:pt>
    <dgm:pt modelId="{4226A50F-2D5A-4EDB-A34A-B027A64839BA}" type="pres">
      <dgm:prSet presAssocID="{E9EC50BE-D160-4C62-B094-352F3A6E3C92}" presName="vertThree" presStyleCnt="0"/>
      <dgm:spPr/>
      <dgm:t>
        <a:bodyPr/>
        <a:lstStyle/>
        <a:p>
          <a:endParaRPr lang="en-US"/>
        </a:p>
      </dgm:t>
    </dgm:pt>
    <dgm:pt modelId="{3BE587A2-DB94-4CD0-BC7F-D0CBBFE5D6B7}" type="pres">
      <dgm:prSet presAssocID="{E9EC50BE-D160-4C62-B094-352F3A6E3C92}" presName="txThree" presStyleLbl="node3" presStyleIdx="0" presStyleCnt="3">
        <dgm:presLayoutVars>
          <dgm:chPref val="3"/>
        </dgm:presLayoutVars>
      </dgm:prSet>
      <dgm:spPr/>
      <dgm:t>
        <a:bodyPr/>
        <a:lstStyle/>
        <a:p>
          <a:endParaRPr lang="en-US"/>
        </a:p>
      </dgm:t>
    </dgm:pt>
    <dgm:pt modelId="{08357E9D-0021-4568-AD03-82F8506608F9}" type="pres">
      <dgm:prSet presAssocID="{E9EC50BE-D160-4C62-B094-352F3A6E3C92}" presName="horzThree" presStyleCnt="0"/>
      <dgm:spPr/>
      <dgm:t>
        <a:bodyPr/>
        <a:lstStyle/>
        <a:p>
          <a:endParaRPr lang="en-US"/>
        </a:p>
      </dgm:t>
    </dgm:pt>
    <dgm:pt modelId="{9BE33B54-567E-4349-887C-E82514ADE06B}" type="pres">
      <dgm:prSet presAssocID="{B7E0AB7B-505F-4214-9C59-F825854F4738}" presName="sibSpaceThree" presStyleCnt="0"/>
      <dgm:spPr/>
      <dgm:t>
        <a:bodyPr/>
        <a:lstStyle/>
        <a:p>
          <a:endParaRPr lang="en-US"/>
        </a:p>
      </dgm:t>
    </dgm:pt>
    <dgm:pt modelId="{B95B5D92-2430-4D96-B994-CEBE7B4FA111}" type="pres">
      <dgm:prSet presAssocID="{0E16685B-428F-49A2-A3A5-2A99832A1A7C}" presName="vertThree" presStyleCnt="0"/>
      <dgm:spPr/>
      <dgm:t>
        <a:bodyPr/>
        <a:lstStyle/>
        <a:p>
          <a:endParaRPr lang="en-US"/>
        </a:p>
      </dgm:t>
    </dgm:pt>
    <dgm:pt modelId="{699817AB-8593-4B1A-A00B-D84FDDA6C509}" type="pres">
      <dgm:prSet presAssocID="{0E16685B-428F-49A2-A3A5-2A99832A1A7C}" presName="txThree" presStyleLbl="node3" presStyleIdx="1" presStyleCnt="3">
        <dgm:presLayoutVars>
          <dgm:chPref val="3"/>
        </dgm:presLayoutVars>
      </dgm:prSet>
      <dgm:spPr/>
      <dgm:t>
        <a:bodyPr/>
        <a:lstStyle/>
        <a:p>
          <a:endParaRPr lang="en-US"/>
        </a:p>
      </dgm:t>
    </dgm:pt>
    <dgm:pt modelId="{7393B27B-43B5-44C5-A6F8-AEF77130F9A1}" type="pres">
      <dgm:prSet presAssocID="{0E16685B-428F-49A2-A3A5-2A99832A1A7C}" presName="horzThree" presStyleCnt="0"/>
      <dgm:spPr/>
      <dgm:t>
        <a:bodyPr/>
        <a:lstStyle/>
        <a:p>
          <a:endParaRPr lang="en-US"/>
        </a:p>
      </dgm:t>
    </dgm:pt>
    <dgm:pt modelId="{CB975BD4-E64D-4C00-8205-6F07875D57BF}" type="pres">
      <dgm:prSet presAssocID="{A774C4AE-E004-4B3F-995D-D29B4EAF891F}" presName="sibSpaceTwo" presStyleCnt="0"/>
      <dgm:spPr/>
      <dgm:t>
        <a:bodyPr/>
        <a:lstStyle/>
        <a:p>
          <a:endParaRPr lang="en-US"/>
        </a:p>
      </dgm:t>
    </dgm:pt>
    <dgm:pt modelId="{957E9583-DA4F-43AD-9118-5A9331B2C239}" type="pres">
      <dgm:prSet presAssocID="{BC2EF7A1-2852-40D8-9646-44F352C26934}" presName="vertTwo" presStyleCnt="0"/>
      <dgm:spPr/>
      <dgm:t>
        <a:bodyPr/>
        <a:lstStyle/>
        <a:p>
          <a:endParaRPr lang="en-US"/>
        </a:p>
      </dgm:t>
    </dgm:pt>
    <dgm:pt modelId="{F481E079-1C1B-444A-9954-80A322E3B4F1}" type="pres">
      <dgm:prSet presAssocID="{BC2EF7A1-2852-40D8-9646-44F352C26934}" presName="txTwo" presStyleLbl="node2" presStyleIdx="1" presStyleCnt="2">
        <dgm:presLayoutVars>
          <dgm:chPref val="3"/>
        </dgm:presLayoutVars>
      </dgm:prSet>
      <dgm:spPr/>
      <dgm:t>
        <a:bodyPr/>
        <a:lstStyle/>
        <a:p>
          <a:endParaRPr lang="en-US"/>
        </a:p>
      </dgm:t>
    </dgm:pt>
    <dgm:pt modelId="{1D4F4A2D-0832-4AB7-96E2-B9E0D27EBB88}" type="pres">
      <dgm:prSet presAssocID="{BC2EF7A1-2852-40D8-9646-44F352C26934}" presName="parTransTwo" presStyleCnt="0"/>
      <dgm:spPr/>
      <dgm:t>
        <a:bodyPr/>
        <a:lstStyle/>
        <a:p>
          <a:endParaRPr lang="en-US"/>
        </a:p>
      </dgm:t>
    </dgm:pt>
    <dgm:pt modelId="{D3C1CD4A-3471-4AC4-B624-C2B87E5F1B2B}" type="pres">
      <dgm:prSet presAssocID="{BC2EF7A1-2852-40D8-9646-44F352C26934}" presName="horzTwo" presStyleCnt="0"/>
      <dgm:spPr/>
      <dgm:t>
        <a:bodyPr/>
        <a:lstStyle/>
        <a:p>
          <a:endParaRPr lang="en-US"/>
        </a:p>
      </dgm:t>
    </dgm:pt>
    <dgm:pt modelId="{D4D5AB2E-7F6E-42DF-941E-C74275AF4063}" type="pres">
      <dgm:prSet presAssocID="{8E71B8CA-9F6B-459B-B402-C7E13926843B}" presName="vertThree" presStyleCnt="0"/>
      <dgm:spPr/>
      <dgm:t>
        <a:bodyPr/>
        <a:lstStyle/>
        <a:p>
          <a:endParaRPr lang="en-US"/>
        </a:p>
      </dgm:t>
    </dgm:pt>
    <dgm:pt modelId="{0EE8E2A3-7D3D-44F4-B2C9-8547ECB2DAA8}" type="pres">
      <dgm:prSet presAssocID="{8E71B8CA-9F6B-459B-B402-C7E13926843B}" presName="txThree" presStyleLbl="node3" presStyleIdx="2" presStyleCnt="3">
        <dgm:presLayoutVars>
          <dgm:chPref val="3"/>
        </dgm:presLayoutVars>
      </dgm:prSet>
      <dgm:spPr/>
      <dgm:t>
        <a:bodyPr/>
        <a:lstStyle/>
        <a:p>
          <a:endParaRPr lang="en-US"/>
        </a:p>
      </dgm:t>
    </dgm:pt>
    <dgm:pt modelId="{660224EC-0688-430B-9D96-D382D2E91145}" type="pres">
      <dgm:prSet presAssocID="{8E71B8CA-9F6B-459B-B402-C7E13926843B}" presName="horzThree" presStyleCnt="0"/>
      <dgm:spPr/>
      <dgm:t>
        <a:bodyPr/>
        <a:lstStyle/>
        <a:p>
          <a:endParaRPr lang="en-US"/>
        </a:p>
      </dgm:t>
    </dgm:pt>
  </dgm:ptLst>
  <dgm:cxnLst>
    <dgm:cxn modelId="{978F0930-C9DD-4AC6-905E-78474DABE06D}" type="presOf" srcId="{B043D7C5-4560-4A75-977E-70096D8D0A0E}" destId="{4B2902B5-C0F0-4752-9274-A0EB414AD9C2}" srcOrd="0" destOrd="0" presId="urn:microsoft.com/office/officeart/2005/8/layout/hierarchy4"/>
    <dgm:cxn modelId="{F147EFBD-2E08-426D-B097-4E3C58C42661}" type="presOf" srcId="{E9EC50BE-D160-4C62-B094-352F3A6E3C92}" destId="{3BE587A2-DB94-4CD0-BC7F-D0CBBFE5D6B7}" srcOrd="0" destOrd="0" presId="urn:microsoft.com/office/officeart/2005/8/layout/hierarchy4"/>
    <dgm:cxn modelId="{427E98CF-38FC-4538-9506-8FA5B7AA99E1}" type="presOf" srcId="{BC2EF7A1-2852-40D8-9646-44F352C26934}" destId="{F481E079-1C1B-444A-9954-80A322E3B4F1}" srcOrd="0" destOrd="0" presId="urn:microsoft.com/office/officeart/2005/8/layout/hierarchy4"/>
    <dgm:cxn modelId="{FDE9D322-ABD5-4DCB-B08A-6C5F5E2969B2}" type="presOf" srcId="{78ED3490-1A60-4E1F-8C96-5B8C58182045}" destId="{F74BDC17-7173-4DCC-9693-1734C4EC7182}" srcOrd="0" destOrd="0" presId="urn:microsoft.com/office/officeart/2005/8/layout/hierarchy4"/>
    <dgm:cxn modelId="{E9ADA34B-49CF-4EB2-8016-E441345B2D2B}" srcId="{BC2EF7A1-2852-40D8-9646-44F352C26934}" destId="{8E71B8CA-9F6B-459B-B402-C7E13926843B}" srcOrd="0" destOrd="0" parTransId="{1B22F485-464B-445A-850E-EB9EA120092C}" sibTransId="{DD7481A8-EF7F-4268-A0A7-6AEE5BCB94BA}"/>
    <dgm:cxn modelId="{52C5DB6C-C40F-4683-8056-6BB6B0DD881E}" srcId="{7C432035-6E5B-4DC8-8577-0CEFCF2592A2}" destId="{78ED3490-1A60-4E1F-8C96-5B8C58182045}" srcOrd="0" destOrd="0" parTransId="{D8ADBECC-E83D-401C-86AE-07BB64A0C078}" sibTransId="{F6F33EC4-8342-441D-B369-5CC97A24CEEE}"/>
    <dgm:cxn modelId="{D013D980-7719-4283-BFC0-B7673719B279}" type="presOf" srcId="{8E71B8CA-9F6B-459B-B402-C7E13926843B}" destId="{0EE8E2A3-7D3D-44F4-B2C9-8547ECB2DAA8}" srcOrd="0" destOrd="0" presId="urn:microsoft.com/office/officeart/2005/8/layout/hierarchy4"/>
    <dgm:cxn modelId="{9E5EE8D2-1FB7-4CFE-AE5D-5736818E43C5}" type="presOf" srcId="{7C432035-6E5B-4DC8-8577-0CEFCF2592A2}" destId="{4980180E-3E54-427B-86F5-EDEDB06FF5F3}" srcOrd="0" destOrd="0" presId="urn:microsoft.com/office/officeart/2005/8/layout/hierarchy4"/>
    <dgm:cxn modelId="{77AE3B3C-485A-4E42-94B7-576CA326DD6D}" srcId="{78ED3490-1A60-4E1F-8C96-5B8C58182045}" destId="{B043D7C5-4560-4A75-977E-70096D8D0A0E}" srcOrd="0" destOrd="0" parTransId="{04FC32C9-92C1-495D-9C2F-C7B7347B7D97}" sibTransId="{A774C4AE-E004-4B3F-995D-D29B4EAF891F}"/>
    <dgm:cxn modelId="{3A18A256-5053-4FD1-8F52-56059F28D5A6}" srcId="{B043D7C5-4560-4A75-977E-70096D8D0A0E}" destId="{E9EC50BE-D160-4C62-B094-352F3A6E3C92}" srcOrd="0" destOrd="0" parTransId="{82F54A5F-BA89-4140-923B-56EDBAA8049C}" sibTransId="{B7E0AB7B-505F-4214-9C59-F825854F4738}"/>
    <dgm:cxn modelId="{06272E30-D1C3-415E-B50B-2078C2465034}" srcId="{B043D7C5-4560-4A75-977E-70096D8D0A0E}" destId="{0E16685B-428F-49A2-A3A5-2A99832A1A7C}" srcOrd="1" destOrd="0" parTransId="{8982EAB9-0D9A-4192-9E3C-A4C949FE8F50}" sibTransId="{4CD7070A-4359-423E-81C6-AB14910464F6}"/>
    <dgm:cxn modelId="{1E940AED-0C0F-49AF-88CF-287ED185D4E5}" type="presOf" srcId="{0E16685B-428F-49A2-A3A5-2A99832A1A7C}" destId="{699817AB-8593-4B1A-A00B-D84FDDA6C509}" srcOrd="0" destOrd="0" presId="urn:microsoft.com/office/officeart/2005/8/layout/hierarchy4"/>
    <dgm:cxn modelId="{6FA99719-6F5A-4EC0-B4ED-B831D10150F2}" srcId="{78ED3490-1A60-4E1F-8C96-5B8C58182045}" destId="{BC2EF7A1-2852-40D8-9646-44F352C26934}" srcOrd="1" destOrd="0" parTransId="{C8324704-AB34-4458-A1CF-36F43606FC32}" sibTransId="{FF2C48E4-937C-4792-A428-0496C442A87A}"/>
    <dgm:cxn modelId="{128B86F9-6C01-4ADD-83EA-051486303F49}" type="presParOf" srcId="{4980180E-3E54-427B-86F5-EDEDB06FF5F3}" destId="{571C05E8-9CA4-4D04-A08A-F61B0B197E59}" srcOrd="0" destOrd="0" presId="urn:microsoft.com/office/officeart/2005/8/layout/hierarchy4"/>
    <dgm:cxn modelId="{E3E90669-FE6F-45A7-B466-70821CC8943D}" type="presParOf" srcId="{571C05E8-9CA4-4D04-A08A-F61B0B197E59}" destId="{F74BDC17-7173-4DCC-9693-1734C4EC7182}" srcOrd="0" destOrd="0" presId="urn:microsoft.com/office/officeart/2005/8/layout/hierarchy4"/>
    <dgm:cxn modelId="{CC6B656E-A7A9-4C9B-BB8B-7A187A428282}" type="presParOf" srcId="{571C05E8-9CA4-4D04-A08A-F61B0B197E59}" destId="{F36B7DF3-0025-49B0-8294-FAB0A425200C}" srcOrd="1" destOrd="0" presId="urn:microsoft.com/office/officeart/2005/8/layout/hierarchy4"/>
    <dgm:cxn modelId="{90E51A2E-F686-4801-B1BA-FF3E60AC21E5}" type="presParOf" srcId="{571C05E8-9CA4-4D04-A08A-F61B0B197E59}" destId="{B8482149-B29A-4FAA-9999-8532495AE2E5}" srcOrd="2" destOrd="0" presId="urn:microsoft.com/office/officeart/2005/8/layout/hierarchy4"/>
    <dgm:cxn modelId="{571F9231-2FAC-49C5-ABEC-3FD87CBF5456}" type="presParOf" srcId="{B8482149-B29A-4FAA-9999-8532495AE2E5}" destId="{CA27A8A7-B007-485C-B1B4-D3477E08A117}" srcOrd="0" destOrd="0" presId="urn:microsoft.com/office/officeart/2005/8/layout/hierarchy4"/>
    <dgm:cxn modelId="{F1DBE5E5-1EC1-4CD9-A29C-0E44842D4201}" type="presParOf" srcId="{CA27A8A7-B007-485C-B1B4-D3477E08A117}" destId="{4B2902B5-C0F0-4752-9274-A0EB414AD9C2}" srcOrd="0" destOrd="0" presId="urn:microsoft.com/office/officeart/2005/8/layout/hierarchy4"/>
    <dgm:cxn modelId="{A5F63CFB-FE06-491A-B6E5-D8277B474461}" type="presParOf" srcId="{CA27A8A7-B007-485C-B1B4-D3477E08A117}" destId="{63521B66-6801-4B49-8090-A0BD25C62147}" srcOrd="1" destOrd="0" presId="urn:microsoft.com/office/officeart/2005/8/layout/hierarchy4"/>
    <dgm:cxn modelId="{7A8F924F-F3E9-4216-ADCA-6EAE9D831AEB}" type="presParOf" srcId="{CA27A8A7-B007-485C-B1B4-D3477E08A117}" destId="{C6169A80-B079-407B-AD53-3563337CD45B}" srcOrd="2" destOrd="0" presId="urn:microsoft.com/office/officeart/2005/8/layout/hierarchy4"/>
    <dgm:cxn modelId="{F96E3C20-F419-4D15-8F75-B9B9554EA991}" type="presParOf" srcId="{C6169A80-B079-407B-AD53-3563337CD45B}" destId="{4226A50F-2D5A-4EDB-A34A-B027A64839BA}" srcOrd="0" destOrd="0" presId="urn:microsoft.com/office/officeart/2005/8/layout/hierarchy4"/>
    <dgm:cxn modelId="{02E5E60E-3973-4B1D-889F-8D2DF21AD3C7}" type="presParOf" srcId="{4226A50F-2D5A-4EDB-A34A-B027A64839BA}" destId="{3BE587A2-DB94-4CD0-BC7F-D0CBBFE5D6B7}" srcOrd="0" destOrd="0" presId="urn:microsoft.com/office/officeart/2005/8/layout/hierarchy4"/>
    <dgm:cxn modelId="{6937A73C-9D83-4821-B39B-E8A2A35CB0FE}" type="presParOf" srcId="{4226A50F-2D5A-4EDB-A34A-B027A64839BA}" destId="{08357E9D-0021-4568-AD03-82F8506608F9}" srcOrd="1" destOrd="0" presId="urn:microsoft.com/office/officeart/2005/8/layout/hierarchy4"/>
    <dgm:cxn modelId="{3A778069-F868-4D4E-90B0-B9531345DEDB}" type="presParOf" srcId="{C6169A80-B079-407B-AD53-3563337CD45B}" destId="{9BE33B54-567E-4349-887C-E82514ADE06B}" srcOrd="1" destOrd="0" presId="urn:microsoft.com/office/officeart/2005/8/layout/hierarchy4"/>
    <dgm:cxn modelId="{5746F1EB-D4C3-4A61-B283-A60B4022052E}" type="presParOf" srcId="{C6169A80-B079-407B-AD53-3563337CD45B}" destId="{B95B5D92-2430-4D96-B994-CEBE7B4FA111}" srcOrd="2" destOrd="0" presId="urn:microsoft.com/office/officeart/2005/8/layout/hierarchy4"/>
    <dgm:cxn modelId="{C257C8B5-9A2F-4981-B1CC-7A7F1F312B46}" type="presParOf" srcId="{B95B5D92-2430-4D96-B994-CEBE7B4FA111}" destId="{699817AB-8593-4B1A-A00B-D84FDDA6C509}" srcOrd="0" destOrd="0" presId="urn:microsoft.com/office/officeart/2005/8/layout/hierarchy4"/>
    <dgm:cxn modelId="{F2D99A6C-04C0-4178-A5B3-72B635C3FD9E}" type="presParOf" srcId="{B95B5D92-2430-4D96-B994-CEBE7B4FA111}" destId="{7393B27B-43B5-44C5-A6F8-AEF77130F9A1}" srcOrd="1" destOrd="0" presId="urn:microsoft.com/office/officeart/2005/8/layout/hierarchy4"/>
    <dgm:cxn modelId="{E0496FC2-822D-421A-9991-DD1211ED0EB6}" type="presParOf" srcId="{B8482149-B29A-4FAA-9999-8532495AE2E5}" destId="{CB975BD4-E64D-4C00-8205-6F07875D57BF}" srcOrd="1" destOrd="0" presId="urn:microsoft.com/office/officeart/2005/8/layout/hierarchy4"/>
    <dgm:cxn modelId="{ED3DAE6F-B0F7-4ABB-ABC7-F1C3E75F6E41}" type="presParOf" srcId="{B8482149-B29A-4FAA-9999-8532495AE2E5}" destId="{957E9583-DA4F-43AD-9118-5A9331B2C239}" srcOrd="2" destOrd="0" presId="urn:microsoft.com/office/officeart/2005/8/layout/hierarchy4"/>
    <dgm:cxn modelId="{310B7B44-C5A5-487D-9B46-DD2D96678B4D}" type="presParOf" srcId="{957E9583-DA4F-43AD-9118-5A9331B2C239}" destId="{F481E079-1C1B-444A-9954-80A322E3B4F1}" srcOrd="0" destOrd="0" presId="urn:microsoft.com/office/officeart/2005/8/layout/hierarchy4"/>
    <dgm:cxn modelId="{DF47FE45-B78F-4619-85A9-E11BD2260398}" type="presParOf" srcId="{957E9583-DA4F-43AD-9118-5A9331B2C239}" destId="{1D4F4A2D-0832-4AB7-96E2-B9E0D27EBB88}" srcOrd="1" destOrd="0" presId="urn:microsoft.com/office/officeart/2005/8/layout/hierarchy4"/>
    <dgm:cxn modelId="{2F150654-5390-417C-8608-19E7B913D140}" type="presParOf" srcId="{957E9583-DA4F-43AD-9118-5A9331B2C239}" destId="{D3C1CD4A-3471-4AC4-B624-C2B87E5F1B2B}" srcOrd="2" destOrd="0" presId="urn:microsoft.com/office/officeart/2005/8/layout/hierarchy4"/>
    <dgm:cxn modelId="{98F48F03-30C6-44E5-99A8-EC8C73C27B3C}" type="presParOf" srcId="{D3C1CD4A-3471-4AC4-B624-C2B87E5F1B2B}" destId="{D4D5AB2E-7F6E-42DF-941E-C74275AF4063}" srcOrd="0" destOrd="0" presId="urn:microsoft.com/office/officeart/2005/8/layout/hierarchy4"/>
    <dgm:cxn modelId="{B47CB1FD-4126-4567-B860-36B618861D78}" type="presParOf" srcId="{D4D5AB2E-7F6E-42DF-941E-C74275AF4063}" destId="{0EE8E2A3-7D3D-44F4-B2C9-8547ECB2DAA8}" srcOrd="0" destOrd="0" presId="urn:microsoft.com/office/officeart/2005/8/layout/hierarchy4"/>
    <dgm:cxn modelId="{28154278-E905-412C-9839-93EE2B8DDE95}" type="presParOf" srcId="{D4D5AB2E-7F6E-42DF-941E-C74275AF4063}" destId="{660224EC-0688-430B-9D96-D382D2E91145}"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432035-6E5B-4DC8-8577-0CEFCF2592A2}" type="doc">
      <dgm:prSet loTypeId="urn:microsoft.com/office/officeart/2005/8/layout/hierarchy4" loCatId="hierarchy" qsTypeId="urn:microsoft.com/office/officeart/2005/8/quickstyle/simple3" qsCatId="simple" csTypeId="urn:microsoft.com/office/officeart/2005/8/colors/accent6_3" csCatId="accent6" phldr="1"/>
      <dgm:spPr/>
      <dgm:t>
        <a:bodyPr/>
        <a:lstStyle/>
        <a:p>
          <a:endParaRPr lang="en-US"/>
        </a:p>
      </dgm:t>
    </dgm:pt>
    <dgm:pt modelId="{78ED3490-1A60-4E1F-8C96-5B8C58182045}">
      <dgm:prSet phldrT="[Text]"/>
      <dgm:spPr/>
      <dgm:t>
        <a:bodyPr/>
        <a:lstStyle/>
        <a:p>
          <a:r>
            <a:rPr lang="en-US" dirty="0" smtClean="0">
              <a:solidFill>
                <a:schemeClr val="accent5"/>
              </a:solidFill>
            </a:rPr>
            <a:t>Purpose</a:t>
          </a:r>
          <a:endParaRPr lang="en-US" dirty="0">
            <a:solidFill>
              <a:schemeClr val="accent5"/>
            </a:solidFill>
          </a:endParaRPr>
        </a:p>
      </dgm:t>
    </dgm:pt>
    <dgm:pt modelId="{D8ADBECC-E83D-401C-86AE-07BB64A0C078}" type="parTrans" cxnId="{52C5DB6C-C40F-4683-8056-6BB6B0DD881E}">
      <dgm:prSet/>
      <dgm:spPr/>
      <dgm:t>
        <a:bodyPr/>
        <a:lstStyle/>
        <a:p>
          <a:endParaRPr lang="en-US">
            <a:solidFill>
              <a:schemeClr val="accent5"/>
            </a:solidFill>
          </a:endParaRPr>
        </a:p>
      </dgm:t>
    </dgm:pt>
    <dgm:pt modelId="{F6F33EC4-8342-441D-B369-5CC97A24CEEE}" type="sibTrans" cxnId="{52C5DB6C-C40F-4683-8056-6BB6B0DD881E}">
      <dgm:prSet/>
      <dgm:spPr/>
      <dgm:t>
        <a:bodyPr/>
        <a:lstStyle/>
        <a:p>
          <a:endParaRPr lang="en-US">
            <a:solidFill>
              <a:schemeClr val="accent5"/>
            </a:solidFill>
          </a:endParaRPr>
        </a:p>
      </dgm:t>
    </dgm:pt>
    <dgm:pt modelId="{B043D7C5-4560-4A75-977E-70096D8D0A0E}">
      <dgm:prSet phldrT="[Text]"/>
      <dgm:spPr/>
      <dgm:t>
        <a:bodyPr/>
        <a:lstStyle/>
        <a:p>
          <a:r>
            <a:rPr lang="en-US" dirty="0" smtClean="0">
              <a:solidFill>
                <a:schemeClr val="accent5"/>
              </a:solidFill>
            </a:rPr>
            <a:t>Lessons Learned</a:t>
          </a:r>
          <a:endParaRPr lang="en-US" dirty="0">
            <a:solidFill>
              <a:schemeClr val="accent5"/>
            </a:solidFill>
          </a:endParaRPr>
        </a:p>
      </dgm:t>
    </dgm:pt>
    <dgm:pt modelId="{04FC32C9-92C1-495D-9C2F-C7B7347B7D97}" type="parTrans" cxnId="{77AE3B3C-485A-4E42-94B7-576CA326DD6D}">
      <dgm:prSet/>
      <dgm:spPr/>
      <dgm:t>
        <a:bodyPr/>
        <a:lstStyle/>
        <a:p>
          <a:endParaRPr lang="en-US">
            <a:solidFill>
              <a:schemeClr val="accent5"/>
            </a:solidFill>
          </a:endParaRPr>
        </a:p>
      </dgm:t>
    </dgm:pt>
    <dgm:pt modelId="{A774C4AE-E004-4B3F-995D-D29B4EAF891F}" type="sibTrans" cxnId="{77AE3B3C-485A-4E42-94B7-576CA326DD6D}">
      <dgm:prSet/>
      <dgm:spPr/>
      <dgm:t>
        <a:bodyPr/>
        <a:lstStyle/>
        <a:p>
          <a:endParaRPr lang="en-US">
            <a:solidFill>
              <a:schemeClr val="accent5"/>
            </a:solidFill>
          </a:endParaRPr>
        </a:p>
      </dgm:t>
    </dgm:pt>
    <dgm:pt modelId="{E9EC50BE-D160-4C62-B094-352F3A6E3C92}">
      <dgm:prSet phldrT="[Text]"/>
      <dgm:spPr/>
      <dgm:t>
        <a:bodyPr/>
        <a:lstStyle/>
        <a:p>
          <a:r>
            <a:rPr lang="en-US" dirty="0" smtClean="0">
              <a:solidFill>
                <a:schemeClr val="accent5"/>
              </a:solidFill>
            </a:rPr>
            <a:t>Recommended Pricing</a:t>
          </a:r>
          <a:endParaRPr lang="en-US" dirty="0">
            <a:solidFill>
              <a:schemeClr val="accent5"/>
            </a:solidFill>
          </a:endParaRPr>
        </a:p>
      </dgm:t>
    </dgm:pt>
    <dgm:pt modelId="{82F54A5F-BA89-4140-923B-56EDBAA8049C}" type="parTrans" cxnId="{3A18A256-5053-4FD1-8F52-56059F28D5A6}">
      <dgm:prSet/>
      <dgm:spPr/>
      <dgm:t>
        <a:bodyPr/>
        <a:lstStyle/>
        <a:p>
          <a:endParaRPr lang="en-US">
            <a:solidFill>
              <a:schemeClr val="accent5"/>
            </a:solidFill>
          </a:endParaRPr>
        </a:p>
      </dgm:t>
    </dgm:pt>
    <dgm:pt modelId="{B7E0AB7B-505F-4214-9C59-F825854F4738}" type="sibTrans" cxnId="{3A18A256-5053-4FD1-8F52-56059F28D5A6}">
      <dgm:prSet/>
      <dgm:spPr/>
      <dgm:t>
        <a:bodyPr/>
        <a:lstStyle/>
        <a:p>
          <a:endParaRPr lang="en-US">
            <a:solidFill>
              <a:schemeClr val="accent5"/>
            </a:solidFill>
          </a:endParaRPr>
        </a:p>
      </dgm:t>
    </dgm:pt>
    <dgm:pt modelId="{0E16685B-428F-49A2-A3A5-2A99832A1A7C}">
      <dgm:prSet phldrT="[Text]"/>
      <dgm:spPr/>
      <dgm:t>
        <a:bodyPr/>
        <a:lstStyle/>
        <a:p>
          <a:r>
            <a:rPr lang="en-US" dirty="0" smtClean="0">
              <a:solidFill>
                <a:schemeClr val="accent5"/>
              </a:solidFill>
            </a:rPr>
            <a:t>Details:</a:t>
          </a:r>
        </a:p>
        <a:p>
          <a:r>
            <a:rPr lang="en-US" dirty="0" smtClean="0">
              <a:solidFill>
                <a:schemeClr val="accent5"/>
              </a:solidFill>
            </a:rPr>
            <a:t>Time (of day, event duration)</a:t>
          </a:r>
        </a:p>
        <a:p>
          <a:r>
            <a:rPr lang="en-US" dirty="0" smtClean="0">
              <a:solidFill>
                <a:schemeClr val="accent5"/>
              </a:solidFill>
            </a:rPr>
            <a:t>Refreshments</a:t>
          </a:r>
          <a:endParaRPr lang="en-US" dirty="0">
            <a:solidFill>
              <a:schemeClr val="accent5"/>
            </a:solidFill>
          </a:endParaRPr>
        </a:p>
      </dgm:t>
    </dgm:pt>
    <dgm:pt modelId="{8982EAB9-0D9A-4192-9E3C-A4C949FE8F50}" type="parTrans" cxnId="{06272E30-D1C3-415E-B50B-2078C2465034}">
      <dgm:prSet/>
      <dgm:spPr/>
      <dgm:t>
        <a:bodyPr/>
        <a:lstStyle/>
        <a:p>
          <a:endParaRPr lang="en-US">
            <a:solidFill>
              <a:schemeClr val="accent5"/>
            </a:solidFill>
          </a:endParaRPr>
        </a:p>
      </dgm:t>
    </dgm:pt>
    <dgm:pt modelId="{4CD7070A-4359-423E-81C6-AB14910464F6}" type="sibTrans" cxnId="{06272E30-D1C3-415E-B50B-2078C2465034}">
      <dgm:prSet/>
      <dgm:spPr/>
      <dgm:t>
        <a:bodyPr/>
        <a:lstStyle/>
        <a:p>
          <a:endParaRPr lang="en-US">
            <a:solidFill>
              <a:schemeClr val="accent5"/>
            </a:solidFill>
          </a:endParaRPr>
        </a:p>
      </dgm:t>
    </dgm:pt>
    <dgm:pt modelId="{8E71B8CA-9F6B-459B-B402-C7E13926843B}">
      <dgm:prSet phldrT="[Text]"/>
      <dgm:spPr/>
      <dgm:t>
        <a:bodyPr/>
        <a:lstStyle/>
        <a:p>
          <a:r>
            <a:rPr lang="en-US" dirty="0" smtClean="0">
              <a:solidFill>
                <a:schemeClr val="accent5"/>
              </a:solidFill>
            </a:rPr>
            <a:t>Invite Attachments</a:t>
          </a:r>
          <a:endParaRPr lang="en-US" dirty="0">
            <a:solidFill>
              <a:schemeClr val="accent5"/>
            </a:solidFill>
          </a:endParaRPr>
        </a:p>
      </dgm:t>
    </dgm:pt>
    <dgm:pt modelId="{1B22F485-464B-445A-850E-EB9EA120092C}" type="parTrans" cxnId="{E9ADA34B-49CF-4EB2-8016-E441345B2D2B}">
      <dgm:prSet/>
      <dgm:spPr/>
      <dgm:t>
        <a:bodyPr/>
        <a:lstStyle/>
        <a:p>
          <a:endParaRPr lang="en-US">
            <a:solidFill>
              <a:schemeClr val="accent5"/>
            </a:solidFill>
          </a:endParaRPr>
        </a:p>
      </dgm:t>
    </dgm:pt>
    <dgm:pt modelId="{DD7481A8-EF7F-4268-A0A7-6AEE5BCB94BA}" type="sibTrans" cxnId="{E9ADA34B-49CF-4EB2-8016-E441345B2D2B}">
      <dgm:prSet/>
      <dgm:spPr/>
      <dgm:t>
        <a:bodyPr/>
        <a:lstStyle/>
        <a:p>
          <a:endParaRPr lang="en-US">
            <a:solidFill>
              <a:schemeClr val="accent5"/>
            </a:solidFill>
          </a:endParaRPr>
        </a:p>
      </dgm:t>
    </dgm:pt>
    <dgm:pt modelId="{BC2EF7A1-2852-40D8-9646-44F352C26934}">
      <dgm:prSet phldrT="[Text]"/>
      <dgm:spPr/>
      <dgm:t>
        <a:bodyPr/>
        <a:lstStyle/>
        <a:p>
          <a:r>
            <a:rPr lang="en-US" dirty="0" smtClean="0">
              <a:solidFill>
                <a:schemeClr val="accent5"/>
              </a:solidFill>
            </a:rPr>
            <a:t>Audience</a:t>
          </a:r>
          <a:endParaRPr lang="en-US" dirty="0">
            <a:solidFill>
              <a:schemeClr val="accent5"/>
            </a:solidFill>
          </a:endParaRPr>
        </a:p>
      </dgm:t>
    </dgm:pt>
    <dgm:pt modelId="{FF2C48E4-937C-4792-A428-0496C442A87A}" type="sibTrans" cxnId="{6FA99719-6F5A-4EC0-B4ED-B831D10150F2}">
      <dgm:prSet/>
      <dgm:spPr/>
      <dgm:t>
        <a:bodyPr/>
        <a:lstStyle/>
        <a:p>
          <a:endParaRPr lang="en-US">
            <a:solidFill>
              <a:schemeClr val="accent5"/>
            </a:solidFill>
          </a:endParaRPr>
        </a:p>
      </dgm:t>
    </dgm:pt>
    <dgm:pt modelId="{C8324704-AB34-4458-A1CF-36F43606FC32}" type="parTrans" cxnId="{6FA99719-6F5A-4EC0-B4ED-B831D10150F2}">
      <dgm:prSet/>
      <dgm:spPr/>
      <dgm:t>
        <a:bodyPr/>
        <a:lstStyle/>
        <a:p>
          <a:endParaRPr lang="en-US">
            <a:solidFill>
              <a:schemeClr val="accent5"/>
            </a:solidFill>
          </a:endParaRPr>
        </a:p>
      </dgm:t>
    </dgm:pt>
    <dgm:pt modelId="{4980180E-3E54-427B-86F5-EDEDB06FF5F3}" type="pres">
      <dgm:prSet presAssocID="{7C432035-6E5B-4DC8-8577-0CEFCF2592A2}" presName="Name0" presStyleCnt="0">
        <dgm:presLayoutVars>
          <dgm:chPref val="1"/>
          <dgm:dir/>
          <dgm:animOne val="branch"/>
          <dgm:animLvl val="lvl"/>
          <dgm:resizeHandles/>
        </dgm:presLayoutVars>
      </dgm:prSet>
      <dgm:spPr/>
      <dgm:t>
        <a:bodyPr/>
        <a:lstStyle/>
        <a:p>
          <a:endParaRPr lang="en-US"/>
        </a:p>
      </dgm:t>
    </dgm:pt>
    <dgm:pt modelId="{571C05E8-9CA4-4D04-A08A-F61B0B197E59}" type="pres">
      <dgm:prSet presAssocID="{78ED3490-1A60-4E1F-8C96-5B8C58182045}" presName="vertOne" presStyleCnt="0"/>
      <dgm:spPr/>
      <dgm:t>
        <a:bodyPr/>
        <a:lstStyle/>
        <a:p>
          <a:endParaRPr lang="en-US"/>
        </a:p>
      </dgm:t>
    </dgm:pt>
    <dgm:pt modelId="{F74BDC17-7173-4DCC-9693-1734C4EC7182}" type="pres">
      <dgm:prSet presAssocID="{78ED3490-1A60-4E1F-8C96-5B8C58182045}" presName="txOne" presStyleLbl="node0" presStyleIdx="0" presStyleCnt="1">
        <dgm:presLayoutVars>
          <dgm:chPref val="3"/>
        </dgm:presLayoutVars>
      </dgm:prSet>
      <dgm:spPr/>
      <dgm:t>
        <a:bodyPr/>
        <a:lstStyle/>
        <a:p>
          <a:endParaRPr lang="en-US"/>
        </a:p>
      </dgm:t>
    </dgm:pt>
    <dgm:pt modelId="{F36B7DF3-0025-49B0-8294-FAB0A425200C}" type="pres">
      <dgm:prSet presAssocID="{78ED3490-1A60-4E1F-8C96-5B8C58182045}" presName="parTransOne" presStyleCnt="0"/>
      <dgm:spPr/>
      <dgm:t>
        <a:bodyPr/>
        <a:lstStyle/>
        <a:p>
          <a:endParaRPr lang="en-US"/>
        </a:p>
      </dgm:t>
    </dgm:pt>
    <dgm:pt modelId="{B8482149-B29A-4FAA-9999-8532495AE2E5}" type="pres">
      <dgm:prSet presAssocID="{78ED3490-1A60-4E1F-8C96-5B8C58182045}" presName="horzOne" presStyleCnt="0"/>
      <dgm:spPr/>
      <dgm:t>
        <a:bodyPr/>
        <a:lstStyle/>
        <a:p>
          <a:endParaRPr lang="en-US"/>
        </a:p>
      </dgm:t>
    </dgm:pt>
    <dgm:pt modelId="{CA27A8A7-B007-485C-B1B4-D3477E08A117}" type="pres">
      <dgm:prSet presAssocID="{B043D7C5-4560-4A75-977E-70096D8D0A0E}" presName="vertTwo" presStyleCnt="0"/>
      <dgm:spPr/>
      <dgm:t>
        <a:bodyPr/>
        <a:lstStyle/>
        <a:p>
          <a:endParaRPr lang="en-US"/>
        </a:p>
      </dgm:t>
    </dgm:pt>
    <dgm:pt modelId="{4B2902B5-C0F0-4752-9274-A0EB414AD9C2}" type="pres">
      <dgm:prSet presAssocID="{B043D7C5-4560-4A75-977E-70096D8D0A0E}" presName="txTwo" presStyleLbl="node2" presStyleIdx="0" presStyleCnt="2">
        <dgm:presLayoutVars>
          <dgm:chPref val="3"/>
        </dgm:presLayoutVars>
      </dgm:prSet>
      <dgm:spPr/>
      <dgm:t>
        <a:bodyPr/>
        <a:lstStyle/>
        <a:p>
          <a:endParaRPr lang="en-US"/>
        </a:p>
      </dgm:t>
    </dgm:pt>
    <dgm:pt modelId="{63521B66-6801-4B49-8090-A0BD25C62147}" type="pres">
      <dgm:prSet presAssocID="{B043D7C5-4560-4A75-977E-70096D8D0A0E}" presName="parTransTwo" presStyleCnt="0"/>
      <dgm:spPr/>
      <dgm:t>
        <a:bodyPr/>
        <a:lstStyle/>
        <a:p>
          <a:endParaRPr lang="en-US"/>
        </a:p>
      </dgm:t>
    </dgm:pt>
    <dgm:pt modelId="{C6169A80-B079-407B-AD53-3563337CD45B}" type="pres">
      <dgm:prSet presAssocID="{B043D7C5-4560-4A75-977E-70096D8D0A0E}" presName="horzTwo" presStyleCnt="0"/>
      <dgm:spPr/>
      <dgm:t>
        <a:bodyPr/>
        <a:lstStyle/>
        <a:p>
          <a:endParaRPr lang="en-US"/>
        </a:p>
      </dgm:t>
    </dgm:pt>
    <dgm:pt modelId="{4226A50F-2D5A-4EDB-A34A-B027A64839BA}" type="pres">
      <dgm:prSet presAssocID="{E9EC50BE-D160-4C62-B094-352F3A6E3C92}" presName="vertThree" presStyleCnt="0"/>
      <dgm:spPr/>
      <dgm:t>
        <a:bodyPr/>
        <a:lstStyle/>
        <a:p>
          <a:endParaRPr lang="en-US"/>
        </a:p>
      </dgm:t>
    </dgm:pt>
    <dgm:pt modelId="{3BE587A2-DB94-4CD0-BC7F-D0CBBFE5D6B7}" type="pres">
      <dgm:prSet presAssocID="{E9EC50BE-D160-4C62-B094-352F3A6E3C92}" presName="txThree" presStyleLbl="node3" presStyleIdx="0" presStyleCnt="3">
        <dgm:presLayoutVars>
          <dgm:chPref val="3"/>
        </dgm:presLayoutVars>
      </dgm:prSet>
      <dgm:spPr/>
      <dgm:t>
        <a:bodyPr/>
        <a:lstStyle/>
        <a:p>
          <a:endParaRPr lang="en-US"/>
        </a:p>
      </dgm:t>
    </dgm:pt>
    <dgm:pt modelId="{08357E9D-0021-4568-AD03-82F8506608F9}" type="pres">
      <dgm:prSet presAssocID="{E9EC50BE-D160-4C62-B094-352F3A6E3C92}" presName="horzThree" presStyleCnt="0"/>
      <dgm:spPr/>
      <dgm:t>
        <a:bodyPr/>
        <a:lstStyle/>
        <a:p>
          <a:endParaRPr lang="en-US"/>
        </a:p>
      </dgm:t>
    </dgm:pt>
    <dgm:pt modelId="{9BE33B54-567E-4349-887C-E82514ADE06B}" type="pres">
      <dgm:prSet presAssocID="{B7E0AB7B-505F-4214-9C59-F825854F4738}" presName="sibSpaceThree" presStyleCnt="0"/>
      <dgm:spPr/>
      <dgm:t>
        <a:bodyPr/>
        <a:lstStyle/>
        <a:p>
          <a:endParaRPr lang="en-US"/>
        </a:p>
      </dgm:t>
    </dgm:pt>
    <dgm:pt modelId="{B95B5D92-2430-4D96-B994-CEBE7B4FA111}" type="pres">
      <dgm:prSet presAssocID="{0E16685B-428F-49A2-A3A5-2A99832A1A7C}" presName="vertThree" presStyleCnt="0"/>
      <dgm:spPr/>
      <dgm:t>
        <a:bodyPr/>
        <a:lstStyle/>
        <a:p>
          <a:endParaRPr lang="en-US"/>
        </a:p>
      </dgm:t>
    </dgm:pt>
    <dgm:pt modelId="{699817AB-8593-4B1A-A00B-D84FDDA6C509}" type="pres">
      <dgm:prSet presAssocID="{0E16685B-428F-49A2-A3A5-2A99832A1A7C}" presName="txThree" presStyleLbl="node3" presStyleIdx="1" presStyleCnt="3">
        <dgm:presLayoutVars>
          <dgm:chPref val="3"/>
        </dgm:presLayoutVars>
      </dgm:prSet>
      <dgm:spPr/>
      <dgm:t>
        <a:bodyPr/>
        <a:lstStyle/>
        <a:p>
          <a:endParaRPr lang="en-US"/>
        </a:p>
      </dgm:t>
    </dgm:pt>
    <dgm:pt modelId="{7393B27B-43B5-44C5-A6F8-AEF77130F9A1}" type="pres">
      <dgm:prSet presAssocID="{0E16685B-428F-49A2-A3A5-2A99832A1A7C}" presName="horzThree" presStyleCnt="0"/>
      <dgm:spPr/>
      <dgm:t>
        <a:bodyPr/>
        <a:lstStyle/>
        <a:p>
          <a:endParaRPr lang="en-US"/>
        </a:p>
      </dgm:t>
    </dgm:pt>
    <dgm:pt modelId="{CB975BD4-E64D-4C00-8205-6F07875D57BF}" type="pres">
      <dgm:prSet presAssocID="{A774C4AE-E004-4B3F-995D-D29B4EAF891F}" presName="sibSpaceTwo" presStyleCnt="0"/>
      <dgm:spPr/>
      <dgm:t>
        <a:bodyPr/>
        <a:lstStyle/>
        <a:p>
          <a:endParaRPr lang="en-US"/>
        </a:p>
      </dgm:t>
    </dgm:pt>
    <dgm:pt modelId="{957E9583-DA4F-43AD-9118-5A9331B2C239}" type="pres">
      <dgm:prSet presAssocID="{BC2EF7A1-2852-40D8-9646-44F352C26934}" presName="vertTwo" presStyleCnt="0"/>
      <dgm:spPr/>
      <dgm:t>
        <a:bodyPr/>
        <a:lstStyle/>
        <a:p>
          <a:endParaRPr lang="en-US"/>
        </a:p>
      </dgm:t>
    </dgm:pt>
    <dgm:pt modelId="{F481E079-1C1B-444A-9954-80A322E3B4F1}" type="pres">
      <dgm:prSet presAssocID="{BC2EF7A1-2852-40D8-9646-44F352C26934}" presName="txTwo" presStyleLbl="node2" presStyleIdx="1" presStyleCnt="2">
        <dgm:presLayoutVars>
          <dgm:chPref val="3"/>
        </dgm:presLayoutVars>
      </dgm:prSet>
      <dgm:spPr/>
      <dgm:t>
        <a:bodyPr/>
        <a:lstStyle/>
        <a:p>
          <a:endParaRPr lang="en-US"/>
        </a:p>
      </dgm:t>
    </dgm:pt>
    <dgm:pt modelId="{1D4F4A2D-0832-4AB7-96E2-B9E0D27EBB88}" type="pres">
      <dgm:prSet presAssocID="{BC2EF7A1-2852-40D8-9646-44F352C26934}" presName="parTransTwo" presStyleCnt="0"/>
      <dgm:spPr/>
      <dgm:t>
        <a:bodyPr/>
        <a:lstStyle/>
        <a:p>
          <a:endParaRPr lang="en-US"/>
        </a:p>
      </dgm:t>
    </dgm:pt>
    <dgm:pt modelId="{D3C1CD4A-3471-4AC4-B624-C2B87E5F1B2B}" type="pres">
      <dgm:prSet presAssocID="{BC2EF7A1-2852-40D8-9646-44F352C26934}" presName="horzTwo" presStyleCnt="0"/>
      <dgm:spPr/>
      <dgm:t>
        <a:bodyPr/>
        <a:lstStyle/>
        <a:p>
          <a:endParaRPr lang="en-US"/>
        </a:p>
      </dgm:t>
    </dgm:pt>
    <dgm:pt modelId="{D4D5AB2E-7F6E-42DF-941E-C74275AF4063}" type="pres">
      <dgm:prSet presAssocID="{8E71B8CA-9F6B-459B-B402-C7E13926843B}" presName="vertThree" presStyleCnt="0"/>
      <dgm:spPr/>
      <dgm:t>
        <a:bodyPr/>
        <a:lstStyle/>
        <a:p>
          <a:endParaRPr lang="en-US"/>
        </a:p>
      </dgm:t>
    </dgm:pt>
    <dgm:pt modelId="{0EE8E2A3-7D3D-44F4-B2C9-8547ECB2DAA8}" type="pres">
      <dgm:prSet presAssocID="{8E71B8CA-9F6B-459B-B402-C7E13926843B}" presName="txThree" presStyleLbl="node3" presStyleIdx="2" presStyleCnt="3">
        <dgm:presLayoutVars>
          <dgm:chPref val="3"/>
        </dgm:presLayoutVars>
      </dgm:prSet>
      <dgm:spPr/>
      <dgm:t>
        <a:bodyPr/>
        <a:lstStyle/>
        <a:p>
          <a:endParaRPr lang="en-US"/>
        </a:p>
      </dgm:t>
    </dgm:pt>
    <dgm:pt modelId="{660224EC-0688-430B-9D96-D382D2E91145}" type="pres">
      <dgm:prSet presAssocID="{8E71B8CA-9F6B-459B-B402-C7E13926843B}" presName="horzThree" presStyleCnt="0"/>
      <dgm:spPr/>
      <dgm:t>
        <a:bodyPr/>
        <a:lstStyle/>
        <a:p>
          <a:endParaRPr lang="en-US"/>
        </a:p>
      </dgm:t>
    </dgm:pt>
  </dgm:ptLst>
  <dgm:cxnLst>
    <dgm:cxn modelId="{58D631C4-5F48-43C9-B823-D46301EA7B3C}" type="presOf" srcId="{78ED3490-1A60-4E1F-8C96-5B8C58182045}" destId="{F74BDC17-7173-4DCC-9693-1734C4EC7182}" srcOrd="0" destOrd="0" presId="urn:microsoft.com/office/officeart/2005/8/layout/hierarchy4"/>
    <dgm:cxn modelId="{507C6482-DD5E-4C95-96C2-A5D742D03741}" type="presOf" srcId="{BC2EF7A1-2852-40D8-9646-44F352C26934}" destId="{F481E079-1C1B-444A-9954-80A322E3B4F1}" srcOrd="0" destOrd="0" presId="urn:microsoft.com/office/officeart/2005/8/layout/hierarchy4"/>
    <dgm:cxn modelId="{E9ADA34B-49CF-4EB2-8016-E441345B2D2B}" srcId="{BC2EF7A1-2852-40D8-9646-44F352C26934}" destId="{8E71B8CA-9F6B-459B-B402-C7E13926843B}" srcOrd="0" destOrd="0" parTransId="{1B22F485-464B-445A-850E-EB9EA120092C}" sibTransId="{DD7481A8-EF7F-4268-A0A7-6AEE5BCB94BA}"/>
    <dgm:cxn modelId="{E78B092D-1D48-4DDE-89C5-B74350BF1C44}" type="presOf" srcId="{0E16685B-428F-49A2-A3A5-2A99832A1A7C}" destId="{699817AB-8593-4B1A-A00B-D84FDDA6C509}" srcOrd="0" destOrd="0" presId="urn:microsoft.com/office/officeart/2005/8/layout/hierarchy4"/>
    <dgm:cxn modelId="{52C5DB6C-C40F-4683-8056-6BB6B0DD881E}" srcId="{7C432035-6E5B-4DC8-8577-0CEFCF2592A2}" destId="{78ED3490-1A60-4E1F-8C96-5B8C58182045}" srcOrd="0" destOrd="0" parTransId="{D8ADBECC-E83D-401C-86AE-07BB64A0C078}" sibTransId="{F6F33EC4-8342-441D-B369-5CC97A24CEEE}"/>
    <dgm:cxn modelId="{968E0F7C-B5FC-40CE-B63D-80E22ADD90A6}" type="presOf" srcId="{8E71B8CA-9F6B-459B-B402-C7E13926843B}" destId="{0EE8E2A3-7D3D-44F4-B2C9-8547ECB2DAA8}" srcOrd="0" destOrd="0" presId="urn:microsoft.com/office/officeart/2005/8/layout/hierarchy4"/>
    <dgm:cxn modelId="{77AE3B3C-485A-4E42-94B7-576CA326DD6D}" srcId="{78ED3490-1A60-4E1F-8C96-5B8C58182045}" destId="{B043D7C5-4560-4A75-977E-70096D8D0A0E}" srcOrd="0" destOrd="0" parTransId="{04FC32C9-92C1-495D-9C2F-C7B7347B7D97}" sibTransId="{A774C4AE-E004-4B3F-995D-D29B4EAF891F}"/>
    <dgm:cxn modelId="{7256015B-4FB5-4011-8936-D8A652F93326}" type="presOf" srcId="{B043D7C5-4560-4A75-977E-70096D8D0A0E}" destId="{4B2902B5-C0F0-4752-9274-A0EB414AD9C2}" srcOrd="0" destOrd="0" presId="urn:microsoft.com/office/officeart/2005/8/layout/hierarchy4"/>
    <dgm:cxn modelId="{3A18A256-5053-4FD1-8F52-56059F28D5A6}" srcId="{B043D7C5-4560-4A75-977E-70096D8D0A0E}" destId="{E9EC50BE-D160-4C62-B094-352F3A6E3C92}" srcOrd="0" destOrd="0" parTransId="{82F54A5F-BA89-4140-923B-56EDBAA8049C}" sibTransId="{B7E0AB7B-505F-4214-9C59-F825854F4738}"/>
    <dgm:cxn modelId="{B2304C6F-878A-4BB4-AEEA-3007635F74F7}" type="presOf" srcId="{E9EC50BE-D160-4C62-B094-352F3A6E3C92}" destId="{3BE587A2-DB94-4CD0-BC7F-D0CBBFE5D6B7}" srcOrd="0" destOrd="0" presId="urn:microsoft.com/office/officeart/2005/8/layout/hierarchy4"/>
    <dgm:cxn modelId="{06272E30-D1C3-415E-B50B-2078C2465034}" srcId="{B043D7C5-4560-4A75-977E-70096D8D0A0E}" destId="{0E16685B-428F-49A2-A3A5-2A99832A1A7C}" srcOrd="1" destOrd="0" parTransId="{8982EAB9-0D9A-4192-9E3C-A4C949FE8F50}" sibTransId="{4CD7070A-4359-423E-81C6-AB14910464F6}"/>
    <dgm:cxn modelId="{6FA99719-6F5A-4EC0-B4ED-B831D10150F2}" srcId="{78ED3490-1A60-4E1F-8C96-5B8C58182045}" destId="{BC2EF7A1-2852-40D8-9646-44F352C26934}" srcOrd="1" destOrd="0" parTransId="{C8324704-AB34-4458-A1CF-36F43606FC32}" sibTransId="{FF2C48E4-937C-4792-A428-0496C442A87A}"/>
    <dgm:cxn modelId="{18C5CE9F-EFEE-4A9F-A689-1321B39C4CB9}" type="presOf" srcId="{7C432035-6E5B-4DC8-8577-0CEFCF2592A2}" destId="{4980180E-3E54-427B-86F5-EDEDB06FF5F3}" srcOrd="0" destOrd="0" presId="urn:microsoft.com/office/officeart/2005/8/layout/hierarchy4"/>
    <dgm:cxn modelId="{4980793D-8EF1-4DD8-9D4A-34D7777421B6}" type="presParOf" srcId="{4980180E-3E54-427B-86F5-EDEDB06FF5F3}" destId="{571C05E8-9CA4-4D04-A08A-F61B0B197E59}" srcOrd="0" destOrd="0" presId="urn:microsoft.com/office/officeart/2005/8/layout/hierarchy4"/>
    <dgm:cxn modelId="{58CACAB8-9CFF-44D0-BD8F-C64A3FB4208F}" type="presParOf" srcId="{571C05E8-9CA4-4D04-A08A-F61B0B197E59}" destId="{F74BDC17-7173-4DCC-9693-1734C4EC7182}" srcOrd="0" destOrd="0" presId="urn:microsoft.com/office/officeart/2005/8/layout/hierarchy4"/>
    <dgm:cxn modelId="{BE2C88EF-1461-49C5-94B8-B6347E1CE188}" type="presParOf" srcId="{571C05E8-9CA4-4D04-A08A-F61B0B197E59}" destId="{F36B7DF3-0025-49B0-8294-FAB0A425200C}" srcOrd="1" destOrd="0" presId="urn:microsoft.com/office/officeart/2005/8/layout/hierarchy4"/>
    <dgm:cxn modelId="{C9BB9A26-01D6-4C01-96CB-2E65B8C7A68F}" type="presParOf" srcId="{571C05E8-9CA4-4D04-A08A-F61B0B197E59}" destId="{B8482149-B29A-4FAA-9999-8532495AE2E5}" srcOrd="2" destOrd="0" presId="urn:microsoft.com/office/officeart/2005/8/layout/hierarchy4"/>
    <dgm:cxn modelId="{2C870AE5-9F36-46C4-8474-5AF9FA0181B4}" type="presParOf" srcId="{B8482149-B29A-4FAA-9999-8532495AE2E5}" destId="{CA27A8A7-B007-485C-B1B4-D3477E08A117}" srcOrd="0" destOrd="0" presId="urn:microsoft.com/office/officeart/2005/8/layout/hierarchy4"/>
    <dgm:cxn modelId="{8B2D03B8-42A6-4B42-A487-9126B06F656B}" type="presParOf" srcId="{CA27A8A7-B007-485C-B1B4-D3477E08A117}" destId="{4B2902B5-C0F0-4752-9274-A0EB414AD9C2}" srcOrd="0" destOrd="0" presId="urn:microsoft.com/office/officeart/2005/8/layout/hierarchy4"/>
    <dgm:cxn modelId="{2FE57980-44EC-49AD-A098-CCB5829F669C}" type="presParOf" srcId="{CA27A8A7-B007-485C-B1B4-D3477E08A117}" destId="{63521B66-6801-4B49-8090-A0BD25C62147}" srcOrd="1" destOrd="0" presId="urn:microsoft.com/office/officeart/2005/8/layout/hierarchy4"/>
    <dgm:cxn modelId="{BBB96A60-CBD0-48E9-BD6B-BDFECC8F230A}" type="presParOf" srcId="{CA27A8A7-B007-485C-B1B4-D3477E08A117}" destId="{C6169A80-B079-407B-AD53-3563337CD45B}" srcOrd="2" destOrd="0" presId="urn:microsoft.com/office/officeart/2005/8/layout/hierarchy4"/>
    <dgm:cxn modelId="{0D64EFF4-0AE4-470E-A6A2-58E8EE1B894A}" type="presParOf" srcId="{C6169A80-B079-407B-AD53-3563337CD45B}" destId="{4226A50F-2D5A-4EDB-A34A-B027A64839BA}" srcOrd="0" destOrd="0" presId="urn:microsoft.com/office/officeart/2005/8/layout/hierarchy4"/>
    <dgm:cxn modelId="{CB27B25D-923C-4509-B81B-BA70509C2502}" type="presParOf" srcId="{4226A50F-2D5A-4EDB-A34A-B027A64839BA}" destId="{3BE587A2-DB94-4CD0-BC7F-D0CBBFE5D6B7}" srcOrd="0" destOrd="0" presId="urn:microsoft.com/office/officeart/2005/8/layout/hierarchy4"/>
    <dgm:cxn modelId="{F151CED6-4AE0-412E-B2F6-16466E168588}" type="presParOf" srcId="{4226A50F-2D5A-4EDB-A34A-B027A64839BA}" destId="{08357E9D-0021-4568-AD03-82F8506608F9}" srcOrd="1" destOrd="0" presId="urn:microsoft.com/office/officeart/2005/8/layout/hierarchy4"/>
    <dgm:cxn modelId="{9705EC69-9809-4BF4-96B0-56AA78715BD5}" type="presParOf" srcId="{C6169A80-B079-407B-AD53-3563337CD45B}" destId="{9BE33B54-567E-4349-887C-E82514ADE06B}" srcOrd="1" destOrd="0" presId="urn:microsoft.com/office/officeart/2005/8/layout/hierarchy4"/>
    <dgm:cxn modelId="{996A3E79-53B9-44BB-85C4-D50B0302C360}" type="presParOf" srcId="{C6169A80-B079-407B-AD53-3563337CD45B}" destId="{B95B5D92-2430-4D96-B994-CEBE7B4FA111}" srcOrd="2" destOrd="0" presId="urn:microsoft.com/office/officeart/2005/8/layout/hierarchy4"/>
    <dgm:cxn modelId="{B68FAC90-B2E5-42EA-8B7D-38F015D3EDC8}" type="presParOf" srcId="{B95B5D92-2430-4D96-B994-CEBE7B4FA111}" destId="{699817AB-8593-4B1A-A00B-D84FDDA6C509}" srcOrd="0" destOrd="0" presId="urn:microsoft.com/office/officeart/2005/8/layout/hierarchy4"/>
    <dgm:cxn modelId="{EAF13549-353B-4953-B19C-FE22F92F2CDF}" type="presParOf" srcId="{B95B5D92-2430-4D96-B994-CEBE7B4FA111}" destId="{7393B27B-43B5-44C5-A6F8-AEF77130F9A1}" srcOrd="1" destOrd="0" presId="urn:microsoft.com/office/officeart/2005/8/layout/hierarchy4"/>
    <dgm:cxn modelId="{EBD0BD7C-239D-4898-B5BC-11792673C21A}" type="presParOf" srcId="{B8482149-B29A-4FAA-9999-8532495AE2E5}" destId="{CB975BD4-E64D-4C00-8205-6F07875D57BF}" srcOrd="1" destOrd="0" presId="urn:microsoft.com/office/officeart/2005/8/layout/hierarchy4"/>
    <dgm:cxn modelId="{DCBD8931-E9A6-495D-B125-4A3D10EBDB54}" type="presParOf" srcId="{B8482149-B29A-4FAA-9999-8532495AE2E5}" destId="{957E9583-DA4F-43AD-9118-5A9331B2C239}" srcOrd="2" destOrd="0" presId="urn:microsoft.com/office/officeart/2005/8/layout/hierarchy4"/>
    <dgm:cxn modelId="{485CA26F-0431-433A-9A07-3B5EA411A375}" type="presParOf" srcId="{957E9583-DA4F-43AD-9118-5A9331B2C239}" destId="{F481E079-1C1B-444A-9954-80A322E3B4F1}" srcOrd="0" destOrd="0" presId="urn:microsoft.com/office/officeart/2005/8/layout/hierarchy4"/>
    <dgm:cxn modelId="{FA67AD4E-10F8-444B-B057-038997C20BF9}" type="presParOf" srcId="{957E9583-DA4F-43AD-9118-5A9331B2C239}" destId="{1D4F4A2D-0832-4AB7-96E2-B9E0D27EBB88}" srcOrd="1" destOrd="0" presId="urn:microsoft.com/office/officeart/2005/8/layout/hierarchy4"/>
    <dgm:cxn modelId="{66964329-173C-471B-BB67-F1DFD3E66FC4}" type="presParOf" srcId="{957E9583-DA4F-43AD-9118-5A9331B2C239}" destId="{D3C1CD4A-3471-4AC4-B624-C2B87E5F1B2B}" srcOrd="2" destOrd="0" presId="urn:microsoft.com/office/officeart/2005/8/layout/hierarchy4"/>
    <dgm:cxn modelId="{BD1811AA-CFCE-480D-8615-737C36A2FEC6}" type="presParOf" srcId="{D3C1CD4A-3471-4AC4-B624-C2B87E5F1B2B}" destId="{D4D5AB2E-7F6E-42DF-941E-C74275AF4063}" srcOrd="0" destOrd="0" presId="urn:microsoft.com/office/officeart/2005/8/layout/hierarchy4"/>
    <dgm:cxn modelId="{96FF6231-352B-49D3-AFE5-84777F477E6D}" type="presParOf" srcId="{D4D5AB2E-7F6E-42DF-941E-C74275AF4063}" destId="{0EE8E2A3-7D3D-44F4-B2C9-8547ECB2DAA8}" srcOrd="0" destOrd="0" presId="urn:microsoft.com/office/officeart/2005/8/layout/hierarchy4"/>
    <dgm:cxn modelId="{689DC7A2-35EE-4E59-8D96-7B6B944B59EF}" type="presParOf" srcId="{D4D5AB2E-7F6E-42DF-941E-C74275AF4063}" destId="{660224EC-0688-430B-9D96-D382D2E91145}"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432035-6E5B-4DC8-8577-0CEFCF2592A2}" type="doc">
      <dgm:prSet loTypeId="urn:microsoft.com/office/officeart/2005/8/layout/hierarchy4" loCatId="hierarchy" qsTypeId="urn:microsoft.com/office/officeart/2005/8/quickstyle/simple3" qsCatId="simple" csTypeId="urn:microsoft.com/office/officeart/2005/8/colors/accent6_3" csCatId="accent6" phldr="1"/>
      <dgm:spPr/>
      <dgm:t>
        <a:bodyPr/>
        <a:lstStyle/>
        <a:p>
          <a:endParaRPr lang="en-US"/>
        </a:p>
      </dgm:t>
    </dgm:pt>
    <dgm:pt modelId="{78ED3490-1A60-4E1F-8C96-5B8C58182045}">
      <dgm:prSet phldrT="[Text]"/>
      <dgm:spPr/>
      <dgm:t>
        <a:bodyPr/>
        <a:lstStyle/>
        <a:p>
          <a:r>
            <a:rPr lang="en-US" dirty="0" smtClean="0">
              <a:solidFill>
                <a:schemeClr val="accent5"/>
              </a:solidFill>
            </a:rPr>
            <a:t>Purpose</a:t>
          </a:r>
          <a:endParaRPr lang="en-US" dirty="0">
            <a:solidFill>
              <a:schemeClr val="accent5"/>
            </a:solidFill>
          </a:endParaRPr>
        </a:p>
      </dgm:t>
    </dgm:pt>
    <dgm:pt modelId="{D8ADBECC-E83D-401C-86AE-07BB64A0C078}" type="parTrans" cxnId="{52C5DB6C-C40F-4683-8056-6BB6B0DD881E}">
      <dgm:prSet/>
      <dgm:spPr/>
      <dgm:t>
        <a:bodyPr/>
        <a:lstStyle/>
        <a:p>
          <a:endParaRPr lang="en-US">
            <a:solidFill>
              <a:schemeClr val="accent5"/>
            </a:solidFill>
          </a:endParaRPr>
        </a:p>
      </dgm:t>
    </dgm:pt>
    <dgm:pt modelId="{F6F33EC4-8342-441D-B369-5CC97A24CEEE}" type="sibTrans" cxnId="{52C5DB6C-C40F-4683-8056-6BB6B0DD881E}">
      <dgm:prSet/>
      <dgm:spPr/>
      <dgm:t>
        <a:bodyPr/>
        <a:lstStyle/>
        <a:p>
          <a:endParaRPr lang="en-US">
            <a:solidFill>
              <a:schemeClr val="accent5"/>
            </a:solidFill>
          </a:endParaRPr>
        </a:p>
      </dgm:t>
    </dgm:pt>
    <dgm:pt modelId="{B043D7C5-4560-4A75-977E-70096D8D0A0E}">
      <dgm:prSet phldrT="[Text]"/>
      <dgm:spPr/>
      <dgm:t>
        <a:bodyPr/>
        <a:lstStyle/>
        <a:p>
          <a:r>
            <a:rPr lang="en-US" dirty="0" smtClean="0">
              <a:solidFill>
                <a:schemeClr val="accent5"/>
              </a:solidFill>
            </a:rPr>
            <a:t>Lessons Learned</a:t>
          </a:r>
          <a:endParaRPr lang="en-US" dirty="0">
            <a:solidFill>
              <a:schemeClr val="accent5"/>
            </a:solidFill>
          </a:endParaRPr>
        </a:p>
      </dgm:t>
    </dgm:pt>
    <dgm:pt modelId="{04FC32C9-92C1-495D-9C2F-C7B7347B7D97}" type="parTrans" cxnId="{77AE3B3C-485A-4E42-94B7-576CA326DD6D}">
      <dgm:prSet/>
      <dgm:spPr/>
      <dgm:t>
        <a:bodyPr/>
        <a:lstStyle/>
        <a:p>
          <a:endParaRPr lang="en-US">
            <a:solidFill>
              <a:schemeClr val="accent5"/>
            </a:solidFill>
          </a:endParaRPr>
        </a:p>
      </dgm:t>
    </dgm:pt>
    <dgm:pt modelId="{A774C4AE-E004-4B3F-995D-D29B4EAF891F}" type="sibTrans" cxnId="{77AE3B3C-485A-4E42-94B7-576CA326DD6D}">
      <dgm:prSet/>
      <dgm:spPr/>
      <dgm:t>
        <a:bodyPr/>
        <a:lstStyle/>
        <a:p>
          <a:endParaRPr lang="en-US">
            <a:solidFill>
              <a:schemeClr val="accent5"/>
            </a:solidFill>
          </a:endParaRPr>
        </a:p>
      </dgm:t>
    </dgm:pt>
    <dgm:pt modelId="{E9EC50BE-D160-4C62-B094-352F3A6E3C92}">
      <dgm:prSet phldrT="[Text]"/>
      <dgm:spPr/>
      <dgm:t>
        <a:bodyPr/>
        <a:lstStyle/>
        <a:p>
          <a:r>
            <a:rPr lang="en-US" dirty="0" smtClean="0">
              <a:solidFill>
                <a:schemeClr val="accent5"/>
              </a:solidFill>
            </a:rPr>
            <a:t>Recommended Pricing</a:t>
          </a:r>
          <a:endParaRPr lang="en-US" dirty="0">
            <a:solidFill>
              <a:schemeClr val="accent5"/>
            </a:solidFill>
          </a:endParaRPr>
        </a:p>
      </dgm:t>
    </dgm:pt>
    <dgm:pt modelId="{82F54A5F-BA89-4140-923B-56EDBAA8049C}" type="parTrans" cxnId="{3A18A256-5053-4FD1-8F52-56059F28D5A6}">
      <dgm:prSet/>
      <dgm:spPr/>
      <dgm:t>
        <a:bodyPr/>
        <a:lstStyle/>
        <a:p>
          <a:endParaRPr lang="en-US">
            <a:solidFill>
              <a:schemeClr val="accent5"/>
            </a:solidFill>
          </a:endParaRPr>
        </a:p>
      </dgm:t>
    </dgm:pt>
    <dgm:pt modelId="{B7E0AB7B-505F-4214-9C59-F825854F4738}" type="sibTrans" cxnId="{3A18A256-5053-4FD1-8F52-56059F28D5A6}">
      <dgm:prSet/>
      <dgm:spPr/>
      <dgm:t>
        <a:bodyPr/>
        <a:lstStyle/>
        <a:p>
          <a:endParaRPr lang="en-US">
            <a:solidFill>
              <a:schemeClr val="accent5"/>
            </a:solidFill>
          </a:endParaRPr>
        </a:p>
      </dgm:t>
    </dgm:pt>
    <dgm:pt modelId="{0E16685B-428F-49A2-A3A5-2A99832A1A7C}">
      <dgm:prSet phldrT="[Text]"/>
      <dgm:spPr/>
      <dgm:t>
        <a:bodyPr/>
        <a:lstStyle/>
        <a:p>
          <a:r>
            <a:rPr lang="en-US" dirty="0" smtClean="0">
              <a:solidFill>
                <a:schemeClr val="accent5"/>
              </a:solidFill>
            </a:rPr>
            <a:t>Details:</a:t>
          </a:r>
        </a:p>
        <a:p>
          <a:r>
            <a:rPr lang="en-US" dirty="0" smtClean="0">
              <a:solidFill>
                <a:schemeClr val="accent5"/>
              </a:solidFill>
            </a:rPr>
            <a:t>Time (of day, event duration)</a:t>
          </a:r>
        </a:p>
        <a:p>
          <a:r>
            <a:rPr lang="en-US" dirty="0" smtClean="0">
              <a:solidFill>
                <a:schemeClr val="accent5"/>
              </a:solidFill>
            </a:rPr>
            <a:t>Refreshments</a:t>
          </a:r>
          <a:endParaRPr lang="en-US" dirty="0">
            <a:solidFill>
              <a:schemeClr val="accent5"/>
            </a:solidFill>
          </a:endParaRPr>
        </a:p>
      </dgm:t>
    </dgm:pt>
    <dgm:pt modelId="{8982EAB9-0D9A-4192-9E3C-A4C949FE8F50}" type="parTrans" cxnId="{06272E30-D1C3-415E-B50B-2078C2465034}">
      <dgm:prSet/>
      <dgm:spPr/>
      <dgm:t>
        <a:bodyPr/>
        <a:lstStyle/>
        <a:p>
          <a:endParaRPr lang="en-US">
            <a:solidFill>
              <a:schemeClr val="accent5"/>
            </a:solidFill>
          </a:endParaRPr>
        </a:p>
      </dgm:t>
    </dgm:pt>
    <dgm:pt modelId="{4CD7070A-4359-423E-81C6-AB14910464F6}" type="sibTrans" cxnId="{06272E30-D1C3-415E-B50B-2078C2465034}">
      <dgm:prSet/>
      <dgm:spPr/>
      <dgm:t>
        <a:bodyPr/>
        <a:lstStyle/>
        <a:p>
          <a:endParaRPr lang="en-US">
            <a:solidFill>
              <a:schemeClr val="accent5"/>
            </a:solidFill>
          </a:endParaRPr>
        </a:p>
      </dgm:t>
    </dgm:pt>
    <dgm:pt modelId="{8E71B8CA-9F6B-459B-B402-C7E13926843B}">
      <dgm:prSet phldrT="[Text]"/>
      <dgm:spPr/>
      <dgm:t>
        <a:bodyPr/>
        <a:lstStyle/>
        <a:p>
          <a:r>
            <a:rPr lang="en-US" dirty="0" smtClean="0">
              <a:solidFill>
                <a:schemeClr val="accent5"/>
              </a:solidFill>
            </a:rPr>
            <a:t>Invite Attachments</a:t>
          </a:r>
          <a:endParaRPr lang="en-US" dirty="0">
            <a:solidFill>
              <a:schemeClr val="accent5"/>
            </a:solidFill>
          </a:endParaRPr>
        </a:p>
      </dgm:t>
    </dgm:pt>
    <dgm:pt modelId="{1B22F485-464B-445A-850E-EB9EA120092C}" type="parTrans" cxnId="{E9ADA34B-49CF-4EB2-8016-E441345B2D2B}">
      <dgm:prSet/>
      <dgm:spPr/>
      <dgm:t>
        <a:bodyPr/>
        <a:lstStyle/>
        <a:p>
          <a:endParaRPr lang="en-US">
            <a:solidFill>
              <a:schemeClr val="accent5"/>
            </a:solidFill>
          </a:endParaRPr>
        </a:p>
      </dgm:t>
    </dgm:pt>
    <dgm:pt modelId="{DD7481A8-EF7F-4268-A0A7-6AEE5BCB94BA}" type="sibTrans" cxnId="{E9ADA34B-49CF-4EB2-8016-E441345B2D2B}">
      <dgm:prSet/>
      <dgm:spPr/>
      <dgm:t>
        <a:bodyPr/>
        <a:lstStyle/>
        <a:p>
          <a:endParaRPr lang="en-US">
            <a:solidFill>
              <a:schemeClr val="accent5"/>
            </a:solidFill>
          </a:endParaRPr>
        </a:p>
      </dgm:t>
    </dgm:pt>
    <dgm:pt modelId="{BC2EF7A1-2852-40D8-9646-44F352C26934}">
      <dgm:prSet phldrT="[Text]"/>
      <dgm:spPr/>
      <dgm:t>
        <a:bodyPr/>
        <a:lstStyle/>
        <a:p>
          <a:r>
            <a:rPr lang="en-US" dirty="0" smtClean="0">
              <a:solidFill>
                <a:schemeClr val="accent5"/>
              </a:solidFill>
            </a:rPr>
            <a:t>Audience</a:t>
          </a:r>
          <a:endParaRPr lang="en-US" dirty="0">
            <a:solidFill>
              <a:schemeClr val="accent5"/>
            </a:solidFill>
          </a:endParaRPr>
        </a:p>
      </dgm:t>
    </dgm:pt>
    <dgm:pt modelId="{FF2C48E4-937C-4792-A428-0496C442A87A}" type="sibTrans" cxnId="{6FA99719-6F5A-4EC0-B4ED-B831D10150F2}">
      <dgm:prSet/>
      <dgm:spPr/>
      <dgm:t>
        <a:bodyPr/>
        <a:lstStyle/>
        <a:p>
          <a:endParaRPr lang="en-US">
            <a:solidFill>
              <a:schemeClr val="accent5"/>
            </a:solidFill>
          </a:endParaRPr>
        </a:p>
      </dgm:t>
    </dgm:pt>
    <dgm:pt modelId="{C8324704-AB34-4458-A1CF-36F43606FC32}" type="parTrans" cxnId="{6FA99719-6F5A-4EC0-B4ED-B831D10150F2}">
      <dgm:prSet/>
      <dgm:spPr/>
      <dgm:t>
        <a:bodyPr/>
        <a:lstStyle/>
        <a:p>
          <a:endParaRPr lang="en-US">
            <a:solidFill>
              <a:schemeClr val="accent5"/>
            </a:solidFill>
          </a:endParaRPr>
        </a:p>
      </dgm:t>
    </dgm:pt>
    <dgm:pt modelId="{4980180E-3E54-427B-86F5-EDEDB06FF5F3}" type="pres">
      <dgm:prSet presAssocID="{7C432035-6E5B-4DC8-8577-0CEFCF2592A2}" presName="Name0" presStyleCnt="0">
        <dgm:presLayoutVars>
          <dgm:chPref val="1"/>
          <dgm:dir/>
          <dgm:animOne val="branch"/>
          <dgm:animLvl val="lvl"/>
          <dgm:resizeHandles/>
        </dgm:presLayoutVars>
      </dgm:prSet>
      <dgm:spPr/>
      <dgm:t>
        <a:bodyPr/>
        <a:lstStyle/>
        <a:p>
          <a:endParaRPr lang="en-US"/>
        </a:p>
      </dgm:t>
    </dgm:pt>
    <dgm:pt modelId="{571C05E8-9CA4-4D04-A08A-F61B0B197E59}" type="pres">
      <dgm:prSet presAssocID="{78ED3490-1A60-4E1F-8C96-5B8C58182045}" presName="vertOne" presStyleCnt="0"/>
      <dgm:spPr/>
      <dgm:t>
        <a:bodyPr/>
        <a:lstStyle/>
        <a:p>
          <a:endParaRPr lang="en-US"/>
        </a:p>
      </dgm:t>
    </dgm:pt>
    <dgm:pt modelId="{F74BDC17-7173-4DCC-9693-1734C4EC7182}" type="pres">
      <dgm:prSet presAssocID="{78ED3490-1A60-4E1F-8C96-5B8C58182045}" presName="txOne" presStyleLbl="node0" presStyleIdx="0" presStyleCnt="1">
        <dgm:presLayoutVars>
          <dgm:chPref val="3"/>
        </dgm:presLayoutVars>
      </dgm:prSet>
      <dgm:spPr/>
      <dgm:t>
        <a:bodyPr/>
        <a:lstStyle/>
        <a:p>
          <a:endParaRPr lang="en-US"/>
        </a:p>
      </dgm:t>
    </dgm:pt>
    <dgm:pt modelId="{F36B7DF3-0025-49B0-8294-FAB0A425200C}" type="pres">
      <dgm:prSet presAssocID="{78ED3490-1A60-4E1F-8C96-5B8C58182045}" presName="parTransOne" presStyleCnt="0"/>
      <dgm:spPr/>
      <dgm:t>
        <a:bodyPr/>
        <a:lstStyle/>
        <a:p>
          <a:endParaRPr lang="en-US"/>
        </a:p>
      </dgm:t>
    </dgm:pt>
    <dgm:pt modelId="{B8482149-B29A-4FAA-9999-8532495AE2E5}" type="pres">
      <dgm:prSet presAssocID="{78ED3490-1A60-4E1F-8C96-5B8C58182045}" presName="horzOne" presStyleCnt="0"/>
      <dgm:spPr/>
      <dgm:t>
        <a:bodyPr/>
        <a:lstStyle/>
        <a:p>
          <a:endParaRPr lang="en-US"/>
        </a:p>
      </dgm:t>
    </dgm:pt>
    <dgm:pt modelId="{CA27A8A7-B007-485C-B1B4-D3477E08A117}" type="pres">
      <dgm:prSet presAssocID="{B043D7C5-4560-4A75-977E-70096D8D0A0E}" presName="vertTwo" presStyleCnt="0"/>
      <dgm:spPr/>
      <dgm:t>
        <a:bodyPr/>
        <a:lstStyle/>
        <a:p>
          <a:endParaRPr lang="en-US"/>
        </a:p>
      </dgm:t>
    </dgm:pt>
    <dgm:pt modelId="{4B2902B5-C0F0-4752-9274-A0EB414AD9C2}" type="pres">
      <dgm:prSet presAssocID="{B043D7C5-4560-4A75-977E-70096D8D0A0E}" presName="txTwo" presStyleLbl="node2" presStyleIdx="0" presStyleCnt="2">
        <dgm:presLayoutVars>
          <dgm:chPref val="3"/>
        </dgm:presLayoutVars>
      </dgm:prSet>
      <dgm:spPr/>
      <dgm:t>
        <a:bodyPr/>
        <a:lstStyle/>
        <a:p>
          <a:endParaRPr lang="en-US"/>
        </a:p>
      </dgm:t>
    </dgm:pt>
    <dgm:pt modelId="{63521B66-6801-4B49-8090-A0BD25C62147}" type="pres">
      <dgm:prSet presAssocID="{B043D7C5-4560-4A75-977E-70096D8D0A0E}" presName="parTransTwo" presStyleCnt="0"/>
      <dgm:spPr/>
      <dgm:t>
        <a:bodyPr/>
        <a:lstStyle/>
        <a:p>
          <a:endParaRPr lang="en-US"/>
        </a:p>
      </dgm:t>
    </dgm:pt>
    <dgm:pt modelId="{C6169A80-B079-407B-AD53-3563337CD45B}" type="pres">
      <dgm:prSet presAssocID="{B043D7C5-4560-4A75-977E-70096D8D0A0E}" presName="horzTwo" presStyleCnt="0"/>
      <dgm:spPr/>
      <dgm:t>
        <a:bodyPr/>
        <a:lstStyle/>
        <a:p>
          <a:endParaRPr lang="en-US"/>
        </a:p>
      </dgm:t>
    </dgm:pt>
    <dgm:pt modelId="{4226A50F-2D5A-4EDB-A34A-B027A64839BA}" type="pres">
      <dgm:prSet presAssocID="{E9EC50BE-D160-4C62-B094-352F3A6E3C92}" presName="vertThree" presStyleCnt="0"/>
      <dgm:spPr/>
      <dgm:t>
        <a:bodyPr/>
        <a:lstStyle/>
        <a:p>
          <a:endParaRPr lang="en-US"/>
        </a:p>
      </dgm:t>
    </dgm:pt>
    <dgm:pt modelId="{3BE587A2-DB94-4CD0-BC7F-D0CBBFE5D6B7}" type="pres">
      <dgm:prSet presAssocID="{E9EC50BE-D160-4C62-B094-352F3A6E3C92}" presName="txThree" presStyleLbl="node3" presStyleIdx="0" presStyleCnt="3">
        <dgm:presLayoutVars>
          <dgm:chPref val="3"/>
        </dgm:presLayoutVars>
      </dgm:prSet>
      <dgm:spPr/>
      <dgm:t>
        <a:bodyPr/>
        <a:lstStyle/>
        <a:p>
          <a:endParaRPr lang="en-US"/>
        </a:p>
      </dgm:t>
    </dgm:pt>
    <dgm:pt modelId="{08357E9D-0021-4568-AD03-82F8506608F9}" type="pres">
      <dgm:prSet presAssocID="{E9EC50BE-D160-4C62-B094-352F3A6E3C92}" presName="horzThree" presStyleCnt="0"/>
      <dgm:spPr/>
      <dgm:t>
        <a:bodyPr/>
        <a:lstStyle/>
        <a:p>
          <a:endParaRPr lang="en-US"/>
        </a:p>
      </dgm:t>
    </dgm:pt>
    <dgm:pt modelId="{9BE33B54-567E-4349-887C-E82514ADE06B}" type="pres">
      <dgm:prSet presAssocID="{B7E0AB7B-505F-4214-9C59-F825854F4738}" presName="sibSpaceThree" presStyleCnt="0"/>
      <dgm:spPr/>
      <dgm:t>
        <a:bodyPr/>
        <a:lstStyle/>
        <a:p>
          <a:endParaRPr lang="en-US"/>
        </a:p>
      </dgm:t>
    </dgm:pt>
    <dgm:pt modelId="{B95B5D92-2430-4D96-B994-CEBE7B4FA111}" type="pres">
      <dgm:prSet presAssocID="{0E16685B-428F-49A2-A3A5-2A99832A1A7C}" presName="vertThree" presStyleCnt="0"/>
      <dgm:spPr/>
      <dgm:t>
        <a:bodyPr/>
        <a:lstStyle/>
        <a:p>
          <a:endParaRPr lang="en-US"/>
        </a:p>
      </dgm:t>
    </dgm:pt>
    <dgm:pt modelId="{699817AB-8593-4B1A-A00B-D84FDDA6C509}" type="pres">
      <dgm:prSet presAssocID="{0E16685B-428F-49A2-A3A5-2A99832A1A7C}" presName="txThree" presStyleLbl="node3" presStyleIdx="1" presStyleCnt="3">
        <dgm:presLayoutVars>
          <dgm:chPref val="3"/>
        </dgm:presLayoutVars>
      </dgm:prSet>
      <dgm:spPr/>
      <dgm:t>
        <a:bodyPr/>
        <a:lstStyle/>
        <a:p>
          <a:endParaRPr lang="en-US"/>
        </a:p>
      </dgm:t>
    </dgm:pt>
    <dgm:pt modelId="{7393B27B-43B5-44C5-A6F8-AEF77130F9A1}" type="pres">
      <dgm:prSet presAssocID="{0E16685B-428F-49A2-A3A5-2A99832A1A7C}" presName="horzThree" presStyleCnt="0"/>
      <dgm:spPr/>
      <dgm:t>
        <a:bodyPr/>
        <a:lstStyle/>
        <a:p>
          <a:endParaRPr lang="en-US"/>
        </a:p>
      </dgm:t>
    </dgm:pt>
    <dgm:pt modelId="{CB975BD4-E64D-4C00-8205-6F07875D57BF}" type="pres">
      <dgm:prSet presAssocID="{A774C4AE-E004-4B3F-995D-D29B4EAF891F}" presName="sibSpaceTwo" presStyleCnt="0"/>
      <dgm:spPr/>
      <dgm:t>
        <a:bodyPr/>
        <a:lstStyle/>
        <a:p>
          <a:endParaRPr lang="en-US"/>
        </a:p>
      </dgm:t>
    </dgm:pt>
    <dgm:pt modelId="{957E9583-DA4F-43AD-9118-5A9331B2C239}" type="pres">
      <dgm:prSet presAssocID="{BC2EF7A1-2852-40D8-9646-44F352C26934}" presName="vertTwo" presStyleCnt="0"/>
      <dgm:spPr/>
      <dgm:t>
        <a:bodyPr/>
        <a:lstStyle/>
        <a:p>
          <a:endParaRPr lang="en-US"/>
        </a:p>
      </dgm:t>
    </dgm:pt>
    <dgm:pt modelId="{F481E079-1C1B-444A-9954-80A322E3B4F1}" type="pres">
      <dgm:prSet presAssocID="{BC2EF7A1-2852-40D8-9646-44F352C26934}" presName="txTwo" presStyleLbl="node2" presStyleIdx="1" presStyleCnt="2">
        <dgm:presLayoutVars>
          <dgm:chPref val="3"/>
        </dgm:presLayoutVars>
      </dgm:prSet>
      <dgm:spPr/>
      <dgm:t>
        <a:bodyPr/>
        <a:lstStyle/>
        <a:p>
          <a:endParaRPr lang="en-US"/>
        </a:p>
      </dgm:t>
    </dgm:pt>
    <dgm:pt modelId="{1D4F4A2D-0832-4AB7-96E2-B9E0D27EBB88}" type="pres">
      <dgm:prSet presAssocID="{BC2EF7A1-2852-40D8-9646-44F352C26934}" presName="parTransTwo" presStyleCnt="0"/>
      <dgm:spPr/>
      <dgm:t>
        <a:bodyPr/>
        <a:lstStyle/>
        <a:p>
          <a:endParaRPr lang="en-US"/>
        </a:p>
      </dgm:t>
    </dgm:pt>
    <dgm:pt modelId="{D3C1CD4A-3471-4AC4-B624-C2B87E5F1B2B}" type="pres">
      <dgm:prSet presAssocID="{BC2EF7A1-2852-40D8-9646-44F352C26934}" presName="horzTwo" presStyleCnt="0"/>
      <dgm:spPr/>
      <dgm:t>
        <a:bodyPr/>
        <a:lstStyle/>
        <a:p>
          <a:endParaRPr lang="en-US"/>
        </a:p>
      </dgm:t>
    </dgm:pt>
    <dgm:pt modelId="{D4D5AB2E-7F6E-42DF-941E-C74275AF4063}" type="pres">
      <dgm:prSet presAssocID="{8E71B8CA-9F6B-459B-B402-C7E13926843B}" presName="vertThree" presStyleCnt="0"/>
      <dgm:spPr/>
      <dgm:t>
        <a:bodyPr/>
        <a:lstStyle/>
        <a:p>
          <a:endParaRPr lang="en-US"/>
        </a:p>
      </dgm:t>
    </dgm:pt>
    <dgm:pt modelId="{0EE8E2A3-7D3D-44F4-B2C9-8547ECB2DAA8}" type="pres">
      <dgm:prSet presAssocID="{8E71B8CA-9F6B-459B-B402-C7E13926843B}" presName="txThree" presStyleLbl="node3" presStyleIdx="2" presStyleCnt="3">
        <dgm:presLayoutVars>
          <dgm:chPref val="3"/>
        </dgm:presLayoutVars>
      </dgm:prSet>
      <dgm:spPr/>
      <dgm:t>
        <a:bodyPr/>
        <a:lstStyle/>
        <a:p>
          <a:endParaRPr lang="en-US"/>
        </a:p>
      </dgm:t>
    </dgm:pt>
    <dgm:pt modelId="{660224EC-0688-430B-9D96-D382D2E91145}" type="pres">
      <dgm:prSet presAssocID="{8E71B8CA-9F6B-459B-B402-C7E13926843B}" presName="horzThree" presStyleCnt="0"/>
      <dgm:spPr/>
      <dgm:t>
        <a:bodyPr/>
        <a:lstStyle/>
        <a:p>
          <a:endParaRPr lang="en-US"/>
        </a:p>
      </dgm:t>
    </dgm:pt>
  </dgm:ptLst>
  <dgm:cxnLst>
    <dgm:cxn modelId="{2D19B231-1731-4805-8AFB-8A3971209DF9}" type="presOf" srcId="{E9EC50BE-D160-4C62-B094-352F3A6E3C92}" destId="{3BE587A2-DB94-4CD0-BC7F-D0CBBFE5D6B7}" srcOrd="0" destOrd="0" presId="urn:microsoft.com/office/officeart/2005/8/layout/hierarchy4"/>
    <dgm:cxn modelId="{923EDA4D-ABDA-47DA-A4AC-7F2C936935FC}" type="presOf" srcId="{78ED3490-1A60-4E1F-8C96-5B8C58182045}" destId="{F74BDC17-7173-4DCC-9693-1734C4EC7182}" srcOrd="0" destOrd="0" presId="urn:microsoft.com/office/officeart/2005/8/layout/hierarchy4"/>
    <dgm:cxn modelId="{73C330CF-B5BC-4F95-948F-B1937468F30E}" type="presOf" srcId="{0E16685B-428F-49A2-A3A5-2A99832A1A7C}" destId="{699817AB-8593-4B1A-A00B-D84FDDA6C509}" srcOrd="0" destOrd="0" presId="urn:microsoft.com/office/officeart/2005/8/layout/hierarchy4"/>
    <dgm:cxn modelId="{E9ADA34B-49CF-4EB2-8016-E441345B2D2B}" srcId="{BC2EF7A1-2852-40D8-9646-44F352C26934}" destId="{8E71B8CA-9F6B-459B-B402-C7E13926843B}" srcOrd="0" destOrd="0" parTransId="{1B22F485-464B-445A-850E-EB9EA120092C}" sibTransId="{DD7481A8-EF7F-4268-A0A7-6AEE5BCB94BA}"/>
    <dgm:cxn modelId="{7C72EC66-6D4D-4018-9C0C-776DD445112B}" type="presOf" srcId="{8E71B8CA-9F6B-459B-B402-C7E13926843B}" destId="{0EE8E2A3-7D3D-44F4-B2C9-8547ECB2DAA8}" srcOrd="0" destOrd="0" presId="urn:microsoft.com/office/officeart/2005/8/layout/hierarchy4"/>
    <dgm:cxn modelId="{52C5DB6C-C40F-4683-8056-6BB6B0DD881E}" srcId="{7C432035-6E5B-4DC8-8577-0CEFCF2592A2}" destId="{78ED3490-1A60-4E1F-8C96-5B8C58182045}" srcOrd="0" destOrd="0" parTransId="{D8ADBECC-E83D-401C-86AE-07BB64A0C078}" sibTransId="{F6F33EC4-8342-441D-B369-5CC97A24CEEE}"/>
    <dgm:cxn modelId="{CCFA76E2-58C8-44AC-8A5F-69C7039E6A44}" type="presOf" srcId="{BC2EF7A1-2852-40D8-9646-44F352C26934}" destId="{F481E079-1C1B-444A-9954-80A322E3B4F1}" srcOrd="0" destOrd="0" presId="urn:microsoft.com/office/officeart/2005/8/layout/hierarchy4"/>
    <dgm:cxn modelId="{77AE3B3C-485A-4E42-94B7-576CA326DD6D}" srcId="{78ED3490-1A60-4E1F-8C96-5B8C58182045}" destId="{B043D7C5-4560-4A75-977E-70096D8D0A0E}" srcOrd="0" destOrd="0" parTransId="{04FC32C9-92C1-495D-9C2F-C7B7347B7D97}" sibTransId="{A774C4AE-E004-4B3F-995D-D29B4EAF891F}"/>
    <dgm:cxn modelId="{DD37B3BF-9990-4D1E-B39E-79D8530D6ABB}" type="presOf" srcId="{7C432035-6E5B-4DC8-8577-0CEFCF2592A2}" destId="{4980180E-3E54-427B-86F5-EDEDB06FF5F3}" srcOrd="0" destOrd="0" presId="urn:microsoft.com/office/officeart/2005/8/layout/hierarchy4"/>
    <dgm:cxn modelId="{3A18A256-5053-4FD1-8F52-56059F28D5A6}" srcId="{B043D7C5-4560-4A75-977E-70096D8D0A0E}" destId="{E9EC50BE-D160-4C62-B094-352F3A6E3C92}" srcOrd="0" destOrd="0" parTransId="{82F54A5F-BA89-4140-923B-56EDBAA8049C}" sibTransId="{B7E0AB7B-505F-4214-9C59-F825854F4738}"/>
    <dgm:cxn modelId="{661D1984-15FF-451E-980D-0108EFF8D2F8}" type="presOf" srcId="{B043D7C5-4560-4A75-977E-70096D8D0A0E}" destId="{4B2902B5-C0F0-4752-9274-A0EB414AD9C2}" srcOrd="0" destOrd="0" presId="urn:microsoft.com/office/officeart/2005/8/layout/hierarchy4"/>
    <dgm:cxn modelId="{06272E30-D1C3-415E-B50B-2078C2465034}" srcId="{B043D7C5-4560-4A75-977E-70096D8D0A0E}" destId="{0E16685B-428F-49A2-A3A5-2A99832A1A7C}" srcOrd="1" destOrd="0" parTransId="{8982EAB9-0D9A-4192-9E3C-A4C949FE8F50}" sibTransId="{4CD7070A-4359-423E-81C6-AB14910464F6}"/>
    <dgm:cxn modelId="{6FA99719-6F5A-4EC0-B4ED-B831D10150F2}" srcId="{78ED3490-1A60-4E1F-8C96-5B8C58182045}" destId="{BC2EF7A1-2852-40D8-9646-44F352C26934}" srcOrd="1" destOrd="0" parTransId="{C8324704-AB34-4458-A1CF-36F43606FC32}" sibTransId="{FF2C48E4-937C-4792-A428-0496C442A87A}"/>
    <dgm:cxn modelId="{A0937619-BE0B-4CC3-8F12-5AFF5F815DA9}" type="presParOf" srcId="{4980180E-3E54-427B-86F5-EDEDB06FF5F3}" destId="{571C05E8-9CA4-4D04-A08A-F61B0B197E59}" srcOrd="0" destOrd="0" presId="urn:microsoft.com/office/officeart/2005/8/layout/hierarchy4"/>
    <dgm:cxn modelId="{71B41E6D-2820-487E-952A-2F78BD89A74B}" type="presParOf" srcId="{571C05E8-9CA4-4D04-A08A-F61B0B197E59}" destId="{F74BDC17-7173-4DCC-9693-1734C4EC7182}" srcOrd="0" destOrd="0" presId="urn:microsoft.com/office/officeart/2005/8/layout/hierarchy4"/>
    <dgm:cxn modelId="{736A4595-F7A4-4733-9A32-59AF6B2AD6EE}" type="presParOf" srcId="{571C05E8-9CA4-4D04-A08A-F61B0B197E59}" destId="{F36B7DF3-0025-49B0-8294-FAB0A425200C}" srcOrd="1" destOrd="0" presId="urn:microsoft.com/office/officeart/2005/8/layout/hierarchy4"/>
    <dgm:cxn modelId="{451706EF-DB39-4BBF-AD37-6F9A999AD0BE}" type="presParOf" srcId="{571C05E8-9CA4-4D04-A08A-F61B0B197E59}" destId="{B8482149-B29A-4FAA-9999-8532495AE2E5}" srcOrd="2" destOrd="0" presId="urn:microsoft.com/office/officeart/2005/8/layout/hierarchy4"/>
    <dgm:cxn modelId="{3F4B6617-EFD4-4B7D-BA0B-DD816BC1F512}" type="presParOf" srcId="{B8482149-B29A-4FAA-9999-8532495AE2E5}" destId="{CA27A8A7-B007-485C-B1B4-D3477E08A117}" srcOrd="0" destOrd="0" presId="urn:microsoft.com/office/officeart/2005/8/layout/hierarchy4"/>
    <dgm:cxn modelId="{C2ADE9A3-AC59-4F1F-ACC0-C9C0DFC516E0}" type="presParOf" srcId="{CA27A8A7-B007-485C-B1B4-D3477E08A117}" destId="{4B2902B5-C0F0-4752-9274-A0EB414AD9C2}" srcOrd="0" destOrd="0" presId="urn:microsoft.com/office/officeart/2005/8/layout/hierarchy4"/>
    <dgm:cxn modelId="{9EBEB9CA-0797-4CE4-9860-E01FCB58D941}" type="presParOf" srcId="{CA27A8A7-B007-485C-B1B4-D3477E08A117}" destId="{63521B66-6801-4B49-8090-A0BD25C62147}" srcOrd="1" destOrd="0" presId="urn:microsoft.com/office/officeart/2005/8/layout/hierarchy4"/>
    <dgm:cxn modelId="{1342C980-8FDB-4476-9F0B-B31E28EC069F}" type="presParOf" srcId="{CA27A8A7-B007-485C-B1B4-D3477E08A117}" destId="{C6169A80-B079-407B-AD53-3563337CD45B}" srcOrd="2" destOrd="0" presId="urn:microsoft.com/office/officeart/2005/8/layout/hierarchy4"/>
    <dgm:cxn modelId="{27817059-3F52-4911-B005-E38CB57976E4}" type="presParOf" srcId="{C6169A80-B079-407B-AD53-3563337CD45B}" destId="{4226A50F-2D5A-4EDB-A34A-B027A64839BA}" srcOrd="0" destOrd="0" presId="urn:microsoft.com/office/officeart/2005/8/layout/hierarchy4"/>
    <dgm:cxn modelId="{8DCDAC62-082B-4B15-A4BE-24CF6238AD85}" type="presParOf" srcId="{4226A50F-2D5A-4EDB-A34A-B027A64839BA}" destId="{3BE587A2-DB94-4CD0-BC7F-D0CBBFE5D6B7}" srcOrd="0" destOrd="0" presId="urn:microsoft.com/office/officeart/2005/8/layout/hierarchy4"/>
    <dgm:cxn modelId="{5AE07B0D-5156-4CA5-9CFB-2DC895C11C7A}" type="presParOf" srcId="{4226A50F-2D5A-4EDB-A34A-B027A64839BA}" destId="{08357E9D-0021-4568-AD03-82F8506608F9}" srcOrd="1" destOrd="0" presId="urn:microsoft.com/office/officeart/2005/8/layout/hierarchy4"/>
    <dgm:cxn modelId="{8CCE2981-15B0-4B16-B38A-1F5693E2DA48}" type="presParOf" srcId="{C6169A80-B079-407B-AD53-3563337CD45B}" destId="{9BE33B54-567E-4349-887C-E82514ADE06B}" srcOrd="1" destOrd="0" presId="urn:microsoft.com/office/officeart/2005/8/layout/hierarchy4"/>
    <dgm:cxn modelId="{6AFFBBFE-4C5F-4D48-9D61-DBA44513C9F2}" type="presParOf" srcId="{C6169A80-B079-407B-AD53-3563337CD45B}" destId="{B95B5D92-2430-4D96-B994-CEBE7B4FA111}" srcOrd="2" destOrd="0" presId="urn:microsoft.com/office/officeart/2005/8/layout/hierarchy4"/>
    <dgm:cxn modelId="{FE28559D-064D-4E20-9A60-270EB8D4D428}" type="presParOf" srcId="{B95B5D92-2430-4D96-B994-CEBE7B4FA111}" destId="{699817AB-8593-4B1A-A00B-D84FDDA6C509}" srcOrd="0" destOrd="0" presId="urn:microsoft.com/office/officeart/2005/8/layout/hierarchy4"/>
    <dgm:cxn modelId="{C75728D6-D97A-4147-8020-1CCC6964023B}" type="presParOf" srcId="{B95B5D92-2430-4D96-B994-CEBE7B4FA111}" destId="{7393B27B-43B5-44C5-A6F8-AEF77130F9A1}" srcOrd="1" destOrd="0" presId="urn:microsoft.com/office/officeart/2005/8/layout/hierarchy4"/>
    <dgm:cxn modelId="{36826793-BEC5-4120-9BC6-40AC6D104310}" type="presParOf" srcId="{B8482149-B29A-4FAA-9999-8532495AE2E5}" destId="{CB975BD4-E64D-4C00-8205-6F07875D57BF}" srcOrd="1" destOrd="0" presId="urn:microsoft.com/office/officeart/2005/8/layout/hierarchy4"/>
    <dgm:cxn modelId="{2DCFEF94-2D63-4EB4-A8B5-4DF0FA7A07E2}" type="presParOf" srcId="{B8482149-B29A-4FAA-9999-8532495AE2E5}" destId="{957E9583-DA4F-43AD-9118-5A9331B2C239}" srcOrd="2" destOrd="0" presId="urn:microsoft.com/office/officeart/2005/8/layout/hierarchy4"/>
    <dgm:cxn modelId="{4F490B29-0349-4ABF-B391-5C24A6B87F18}" type="presParOf" srcId="{957E9583-DA4F-43AD-9118-5A9331B2C239}" destId="{F481E079-1C1B-444A-9954-80A322E3B4F1}" srcOrd="0" destOrd="0" presId="urn:microsoft.com/office/officeart/2005/8/layout/hierarchy4"/>
    <dgm:cxn modelId="{448E0870-3EBC-469F-B388-1BE31B4955EA}" type="presParOf" srcId="{957E9583-DA4F-43AD-9118-5A9331B2C239}" destId="{1D4F4A2D-0832-4AB7-96E2-B9E0D27EBB88}" srcOrd="1" destOrd="0" presId="urn:microsoft.com/office/officeart/2005/8/layout/hierarchy4"/>
    <dgm:cxn modelId="{7679E7A1-56CB-4FEC-B52C-C1E0C598495E}" type="presParOf" srcId="{957E9583-DA4F-43AD-9118-5A9331B2C239}" destId="{D3C1CD4A-3471-4AC4-B624-C2B87E5F1B2B}" srcOrd="2" destOrd="0" presId="urn:microsoft.com/office/officeart/2005/8/layout/hierarchy4"/>
    <dgm:cxn modelId="{D6ADA96D-4AAF-498A-A797-EF11452A4D2E}" type="presParOf" srcId="{D3C1CD4A-3471-4AC4-B624-C2B87E5F1B2B}" destId="{D4D5AB2E-7F6E-42DF-941E-C74275AF4063}" srcOrd="0" destOrd="0" presId="urn:microsoft.com/office/officeart/2005/8/layout/hierarchy4"/>
    <dgm:cxn modelId="{2147714F-E21E-4B42-8E32-E7362948F16F}" type="presParOf" srcId="{D4D5AB2E-7F6E-42DF-941E-C74275AF4063}" destId="{0EE8E2A3-7D3D-44F4-B2C9-8547ECB2DAA8}" srcOrd="0" destOrd="0" presId="urn:microsoft.com/office/officeart/2005/8/layout/hierarchy4"/>
    <dgm:cxn modelId="{50CA79AD-E66F-4C56-ACA5-DFA54ADAB37C}" type="presParOf" srcId="{D4D5AB2E-7F6E-42DF-941E-C74275AF4063}" destId="{660224EC-0688-430B-9D96-D382D2E91145}"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432035-6E5B-4DC8-8577-0CEFCF2592A2}" type="doc">
      <dgm:prSet loTypeId="urn:microsoft.com/office/officeart/2005/8/layout/hierarchy4" loCatId="hierarchy" qsTypeId="urn:microsoft.com/office/officeart/2005/8/quickstyle/simple3" qsCatId="simple" csTypeId="urn:microsoft.com/office/officeart/2005/8/colors/accent6_3" csCatId="accent6" phldr="1"/>
      <dgm:spPr/>
      <dgm:t>
        <a:bodyPr/>
        <a:lstStyle/>
        <a:p>
          <a:endParaRPr lang="en-US"/>
        </a:p>
      </dgm:t>
    </dgm:pt>
    <dgm:pt modelId="{78ED3490-1A60-4E1F-8C96-5B8C58182045}">
      <dgm:prSet phldrT="[Text]"/>
      <dgm:spPr/>
      <dgm:t>
        <a:bodyPr/>
        <a:lstStyle/>
        <a:p>
          <a:r>
            <a:rPr lang="en-US" dirty="0" smtClean="0">
              <a:solidFill>
                <a:schemeClr val="accent5"/>
              </a:solidFill>
            </a:rPr>
            <a:t>Purpose</a:t>
          </a:r>
          <a:endParaRPr lang="en-US" dirty="0">
            <a:solidFill>
              <a:schemeClr val="accent5"/>
            </a:solidFill>
          </a:endParaRPr>
        </a:p>
      </dgm:t>
    </dgm:pt>
    <dgm:pt modelId="{D8ADBECC-E83D-401C-86AE-07BB64A0C078}" type="parTrans" cxnId="{52C5DB6C-C40F-4683-8056-6BB6B0DD881E}">
      <dgm:prSet/>
      <dgm:spPr/>
      <dgm:t>
        <a:bodyPr/>
        <a:lstStyle/>
        <a:p>
          <a:endParaRPr lang="en-US">
            <a:solidFill>
              <a:schemeClr val="accent5"/>
            </a:solidFill>
          </a:endParaRPr>
        </a:p>
      </dgm:t>
    </dgm:pt>
    <dgm:pt modelId="{F6F33EC4-8342-441D-B369-5CC97A24CEEE}" type="sibTrans" cxnId="{52C5DB6C-C40F-4683-8056-6BB6B0DD881E}">
      <dgm:prSet/>
      <dgm:spPr/>
      <dgm:t>
        <a:bodyPr/>
        <a:lstStyle/>
        <a:p>
          <a:endParaRPr lang="en-US">
            <a:solidFill>
              <a:schemeClr val="accent5"/>
            </a:solidFill>
          </a:endParaRPr>
        </a:p>
      </dgm:t>
    </dgm:pt>
    <dgm:pt modelId="{B043D7C5-4560-4A75-977E-70096D8D0A0E}">
      <dgm:prSet phldrT="[Text]"/>
      <dgm:spPr/>
      <dgm:t>
        <a:bodyPr/>
        <a:lstStyle/>
        <a:p>
          <a:r>
            <a:rPr lang="en-US" dirty="0" smtClean="0">
              <a:solidFill>
                <a:schemeClr val="accent5"/>
              </a:solidFill>
            </a:rPr>
            <a:t>Lessons Learned</a:t>
          </a:r>
          <a:endParaRPr lang="en-US" dirty="0">
            <a:solidFill>
              <a:schemeClr val="accent5"/>
            </a:solidFill>
          </a:endParaRPr>
        </a:p>
      </dgm:t>
    </dgm:pt>
    <dgm:pt modelId="{04FC32C9-92C1-495D-9C2F-C7B7347B7D97}" type="parTrans" cxnId="{77AE3B3C-485A-4E42-94B7-576CA326DD6D}">
      <dgm:prSet/>
      <dgm:spPr/>
      <dgm:t>
        <a:bodyPr/>
        <a:lstStyle/>
        <a:p>
          <a:endParaRPr lang="en-US">
            <a:solidFill>
              <a:schemeClr val="accent5"/>
            </a:solidFill>
          </a:endParaRPr>
        </a:p>
      </dgm:t>
    </dgm:pt>
    <dgm:pt modelId="{A774C4AE-E004-4B3F-995D-D29B4EAF891F}" type="sibTrans" cxnId="{77AE3B3C-485A-4E42-94B7-576CA326DD6D}">
      <dgm:prSet/>
      <dgm:spPr/>
      <dgm:t>
        <a:bodyPr/>
        <a:lstStyle/>
        <a:p>
          <a:endParaRPr lang="en-US">
            <a:solidFill>
              <a:schemeClr val="accent5"/>
            </a:solidFill>
          </a:endParaRPr>
        </a:p>
      </dgm:t>
    </dgm:pt>
    <dgm:pt modelId="{E9EC50BE-D160-4C62-B094-352F3A6E3C92}">
      <dgm:prSet phldrT="[Text]"/>
      <dgm:spPr/>
      <dgm:t>
        <a:bodyPr/>
        <a:lstStyle/>
        <a:p>
          <a:r>
            <a:rPr lang="en-US" dirty="0" smtClean="0">
              <a:solidFill>
                <a:schemeClr val="accent5"/>
              </a:solidFill>
            </a:rPr>
            <a:t>Recommended Pricing</a:t>
          </a:r>
          <a:endParaRPr lang="en-US" dirty="0">
            <a:solidFill>
              <a:schemeClr val="accent5"/>
            </a:solidFill>
          </a:endParaRPr>
        </a:p>
      </dgm:t>
    </dgm:pt>
    <dgm:pt modelId="{82F54A5F-BA89-4140-923B-56EDBAA8049C}" type="parTrans" cxnId="{3A18A256-5053-4FD1-8F52-56059F28D5A6}">
      <dgm:prSet/>
      <dgm:spPr/>
      <dgm:t>
        <a:bodyPr/>
        <a:lstStyle/>
        <a:p>
          <a:endParaRPr lang="en-US">
            <a:solidFill>
              <a:schemeClr val="accent5"/>
            </a:solidFill>
          </a:endParaRPr>
        </a:p>
      </dgm:t>
    </dgm:pt>
    <dgm:pt modelId="{B7E0AB7B-505F-4214-9C59-F825854F4738}" type="sibTrans" cxnId="{3A18A256-5053-4FD1-8F52-56059F28D5A6}">
      <dgm:prSet/>
      <dgm:spPr/>
      <dgm:t>
        <a:bodyPr/>
        <a:lstStyle/>
        <a:p>
          <a:endParaRPr lang="en-US">
            <a:solidFill>
              <a:schemeClr val="accent5"/>
            </a:solidFill>
          </a:endParaRPr>
        </a:p>
      </dgm:t>
    </dgm:pt>
    <dgm:pt modelId="{0E16685B-428F-49A2-A3A5-2A99832A1A7C}">
      <dgm:prSet phldrT="[Text]"/>
      <dgm:spPr/>
      <dgm:t>
        <a:bodyPr/>
        <a:lstStyle/>
        <a:p>
          <a:r>
            <a:rPr lang="en-US" dirty="0" smtClean="0">
              <a:solidFill>
                <a:schemeClr val="accent5"/>
              </a:solidFill>
            </a:rPr>
            <a:t>Details:</a:t>
          </a:r>
        </a:p>
        <a:p>
          <a:r>
            <a:rPr lang="en-US" dirty="0" smtClean="0">
              <a:solidFill>
                <a:schemeClr val="accent5"/>
              </a:solidFill>
            </a:rPr>
            <a:t>Time (of day, event duration)</a:t>
          </a:r>
        </a:p>
        <a:p>
          <a:r>
            <a:rPr lang="en-US" dirty="0" smtClean="0">
              <a:solidFill>
                <a:schemeClr val="accent5"/>
              </a:solidFill>
            </a:rPr>
            <a:t>Refreshments</a:t>
          </a:r>
          <a:endParaRPr lang="en-US" dirty="0">
            <a:solidFill>
              <a:schemeClr val="accent5"/>
            </a:solidFill>
          </a:endParaRPr>
        </a:p>
      </dgm:t>
    </dgm:pt>
    <dgm:pt modelId="{8982EAB9-0D9A-4192-9E3C-A4C949FE8F50}" type="parTrans" cxnId="{06272E30-D1C3-415E-B50B-2078C2465034}">
      <dgm:prSet/>
      <dgm:spPr/>
      <dgm:t>
        <a:bodyPr/>
        <a:lstStyle/>
        <a:p>
          <a:endParaRPr lang="en-US">
            <a:solidFill>
              <a:schemeClr val="accent5"/>
            </a:solidFill>
          </a:endParaRPr>
        </a:p>
      </dgm:t>
    </dgm:pt>
    <dgm:pt modelId="{4CD7070A-4359-423E-81C6-AB14910464F6}" type="sibTrans" cxnId="{06272E30-D1C3-415E-B50B-2078C2465034}">
      <dgm:prSet/>
      <dgm:spPr/>
      <dgm:t>
        <a:bodyPr/>
        <a:lstStyle/>
        <a:p>
          <a:endParaRPr lang="en-US">
            <a:solidFill>
              <a:schemeClr val="accent5"/>
            </a:solidFill>
          </a:endParaRPr>
        </a:p>
      </dgm:t>
    </dgm:pt>
    <dgm:pt modelId="{8E71B8CA-9F6B-459B-B402-C7E13926843B}">
      <dgm:prSet phldrT="[Text]"/>
      <dgm:spPr/>
      <dgm:t>
        <a:bodyPr/>
        <a:lstStyle/>
        <a:p>
          <a:r>
            <a:rPr lang="en-US" dirty="0" smtClean="0">
              <a:solidFill>
                <a:schemeClr val="accent5"/>
              </a:solidFill>
            </a:rPr>
            <a:t>Invite Attachments</a:t>
          </a:r>
        </a:p>
        <a:p>
          <a:endParaRPr lang="en-US" dirty="0" smtClean="0">
            <a:solidFill>
              <a:schemeClr val="accent5"/>
            </a:solidFill>
          </a:endParaRPr>
        </a:p>
        <a:p>
          <a:endParaRPr lang="en-US" dirty="0" smtClean="0">
            <a:solidFill>
              <a:schemeClr val="accent5"/>
            </a:solidFill>
          </a:endParaRPr>
        </a:p>
        <a:p>
          <a:endParaRPr lang="en-US" dirty="0">
            <a:solidFill>
              <a:schemeClr val="accent5"/>
            </a:solidFill>
          </a:endParaRPr>
        </a:p>
      </dgm:t>
    </dgm:pt>
    <dgm:pt modelId="{1B22F485-464B-445A-850E-EB9EA120092C}" type="parTrans" cxnId="{E9ADA34B-49CF-4EB2-8016-E441345B2D2B}">
      <dgm:prSet/>
      <dgm:spPr/>
      <dgm:t>
        <a:bodyPr/>
        <a:lstStyle/>
        <a:p>
          <a:endParaRPr lang="en-US">
            <a:solidFill>
              <a:schemeClr val="accent5"/>
            </a:solidFill>
          </a:endParaRPr>
        </a:p>
      </dgm:t>
    </dgm:pt>
    <dgm:pt modelId="{DD7481A8-EF7F-4268-A0A7-6AEE5BCB94BA}" type="sibTrans" cxnId="{E9ADA34B-49CF-4EB2-8016-E441345B2D2B}">
      <dgm:prSet/>
      <dgm:spPr/>
      <dgm:t>
        <a:bodyPr/>
        <a:lstStyle/>
        <a:p>
          <a:endParaRPr lang="en-US">
            <a:solidFill>
              <a:schemeClr val="accent5"/>
            </a:solidFill>
          </a:endParaRPr>
        </a:p>
      </dgm:t>
    </dgm:pt>
    <dgm:pt modelId="{BC2EF7A1-2852-40D8-9646-44F352C26934}">
      <dgm:prSet phldrT="[Text]"/>
      <dgm:spPr/>
      <dgm:t>
        <a:bodyPr/>
        <a:lstStyle/>
        <a:p>
          <a:r>
            <a:rPr lang="en-US" dirty="0" smtClean="0">
              <a:solidFill>
                <a:schemeClr val="accent5"/>
              </a:solidFill>
            </a:rPr>
            <a:t>Audience</a:t>
          </a:r>
          <a:endParaRPr lang="en-US" dirty="0">
            <a:solidFill>
              <a:schemeClr val="accent5"/>
            </a:solidFill>
          </a:endParaRPr>
        </a:p>
      </dgm:t>
    </dgm:pt>
    <dgm:pt modelId="{FF2C48E4-937C-4792-A428-0496C442A87A}" type="sibTrans" cxnId="{6FA99719-6F5A-4EC0-B4ED-B831D10150F2}">
      <dgm:prSet/>
      <dgm:spPr/>
      <dgm:t>
        <a:bodyPr/>
        <a:lstStyle/>
        <a:p>
          <a:endParaRPr lang="en-US">
            <a:solidFill>
              <a:schemeClr val="accent5"/>
            </a:solidFill>
          </a:endParaRPr>
        </a:p>
      </dgm:t>
    </dgm:pt>
    <dgm:pt modelId="{C8324704-AB34-4458-A1CF-36F43606FC32}" type="parTrans" cxnId="{6FA99719-6F5A-4EC0-B4ED-B831D10150F2}">
      <dgm:prSet/>
      <dgm:spPr/>
      <dgm:t>
        <a:bodyPr/>
        <a:lstStyle/>
        <a:p>
          <a:endParaRPr lang="en-US">
            <a:solidFill>
              <a:schemeClr val="accent5"/>
            </a:solidFill>
          </a:endParaRPr>
        </a:p>
      </dgm:t>
    </dgm:pt>
    <dgm:pt modelId="{4980180E-3E54-427B-86F5-EDEDB06FF5F3}" type="pres">
      <dgm:prSet presAssocID="{7C432035-6E5B-4DC8-8577-0CEFCF2592A2}" presName="Name0" presStyleCnt="0">
        <dgm:presLayoutVars>
          <dgm:chPref val="1"/>
          <dgm:dir/>
          <dgm:animOne val="branch"/>
          <dgm:animLvl val="lvl"/>
          <dgm:resizeHandles/>
        </dgm:presLayoutVars>
      </dgm:prSet>
      <dgm:spPr/>
      <dgm:t>
        <a:bodyPr/>
        <a:lstStyle/>
        <a:p>
          <a:endParaRPr lang="en-US"/>
        </a:p>
      </dgm:t>
    </dgm:pt>
    <dgm:pt modelId="{571C05E8-9CA4-4D04-A08A-F61B0B197E59}" type="pres">
      <dgm:prSet presAssocID="{78ED3490-1A60-4E1F-8C96-5B8C58182045}" presName="vertOne" presStyleCnt="0"/>
      <dgm:spPr/>
      <dgm:t>
        <a:bodyPr/>
        <a:lstStyle/>
        <a:p>
          <a:endParaRPr lang="en-US"/>
        </a:p>
      </dgm:t>
    </dgm:pt>
    <dgm:pt modelId="{F74BDC17-7173-4DCC-9693-1734C4EC7182}" type="pres">
      <dgm:prSet presAssocID="{78ED3490-1A60-4E1F-8C96-5B8C58182045}" presName="txOne" presStyleLbl="node0" presStyleIdx="0" presStyleCnt="1" custLinFactNeighborX="-1864" custLinFactNeighborY="10585">
        <dgm:presLayoutVars>
          <dgm:chPref val="3"/>
        </dgm:presLayoutVars>
      </dgm:prSet>
      <dgm:spPr/>
      <dgm:t>
        <a:bodyPr/>
        <a:lstStyle/>
        <a:p>
          <a:endParaRPr lang="en-US"/>
        </a:p>
      </dgm:t>
    </dgm:pt>
    <dgm:pt modelId="{F36B7DF3-0025-49B0-8294-FAB0A425200C}" type="pres">
      <dgm:prSet presAssocID="{78ED3490-1A60-4E1F-8C96-5B8C58182045}" presName="parTransOne" presStyleCnt="0"/>
      <dgm:spPr/>
      <dgm:t>
        <a:bodyPr/>
        <a:lstStyle/>
        <a:p>
          <a:endParaRPr lang="en-US"/>
        </a:p>
      </dgm:t>
    </dgm:pt>
    <dgm:pt modelId="{B8482149-B29A-4FAA-9999-8532495AE2E5}" type="pres">
      <dgm:prSet presAssocID="{78ED3490-1A60-4E1F-8C96-5B8C58182045}" presName="horzOne" presStyleCnt="0"/>
      <dgm:spPr/>
      <dgm:t>
        <a:bodyPr/>
        <a:lstStyle/>
        <a:p>
          <a:endParaRPr lang="en-US"/>
        </a:p>
      </dgm:t>
    </dgm:pt>
    <dgm:pt modelId="{CA27A8A7-B007-485C-B1B4-D3477E08A117}" type="pres">
      <dgm:prSet presAssocID="{B043D7C5-4560-4A75-977E-70096D8D0A0E}" presName="vertTwo" presStyleCnt="0"/>
      <dgm:spPr/>
      <dgm:t>
        <a:bodyPr/>
        <a:lstStyle/>
        <a:p>
          <a:endParaRPr lang="en-US"/>
        </a:p>
      </dgm:t>
    </dgm:pt>
    <dgm:pt modelId="{4B2902B5-C0F0-4752-9274-A0EB414AD9C2}" type="pres">
      <dgm:prSet presAssocID="{B043D7C5-4560-4A75-977E-70096D8D0A0E}" presName="txTwo" presStyleLbl="node2" presStyleIdx="0" presStyleCnt="2">
        <dgm:presLayoutVars>
          <dgm:chPref val="3"/>
        </dgm:presLayoutVars>
      </dgm:prSet>
      <dgm:spPr/>
      <dgm:t>
        <a:bodyPr/>
        <a:lstStyle/>
        <a:p>
          <a:endParaRPr lang="en-US"/>
        </a:p>
      </dgm:t>
    </dgm:pt>
    <dgm:pt modelId="{63521B66-6801-4B49-8090-A0BD25C62147}" type="pres">
      <dgm:prSet presAssocID="{B043D7C5-4560-4A75-977E-70096D8D0A0E}" presName="parTransTwo" presStyleCnt="0"/>
      <dgm:spPr/>
      <dgm:t>
        <a:bodyPr/>
        <a:lstStyle/>
        <a:p>
          <a:endParaRPr lang="en-US"/>
        </a:p>
      </dgm:t>
    </dgm:pt>
    <dgm:pt modelId="{C6169A80-B079-407B-AD53-3563337CD45B}" type="pres">
      <dgm:prSet presAssocID="{B043D7C5-4560-4A75-977E-70096D8D0A0E}" presName="horzTwo" presStyleCnt="0"/>
      <dgm:spPr/>
      <dgm:t>
        <a:bodyPr/>
        <a:lstStyle/>
        <a:p>
          <a:endParaRPr lang="en-US"/>
        </a:p>
      </dgm:t>
    </dgm:pt>
    <dgm:pt modelId="{4226A50F-2D5A-4EDB-A34A-B027A64839BA}" type="pres">
      <dgm:prSet presAssocID="{E9EC50BE-D160-4C62-B094-352F3A6E3C92}" presName="vertThree" presStyleCnt="0"/>
      <dgm:spPr/>
      <dgm:t>
        <a:bodyPr/>
        <a:lstStyle/>
        <a:p>
          <a:endParaRPr lang="en-US"/>
        </a:p>
      </dgm:t>
    </dgm:pt>
    <dgm:pt modelId="{3BE587A2-DB94-4CD0-BC7F-D0CBBFE5D6B7}" type="pres">
      <dgm:prSet presAssocID="{E9EC50BE-D160-4C62-B094-352F3A6E3C92}" presName="txThree" presStyleLbl="node3" presStyleIdx="0" presStyleCnt="3">
        <dgm:presLayoutVars>
          <dgm:chPref val="3"/>
        </dgm:presLayoutVars>
      </dgm:prSet>
      <dgm:spPr/>
      <dgm:t>
        <a:bodyPr/>
        <a:lstStyle/>
        <a:p>
          <a:endParaRPr lang="en-US"/>
        </a:p>
      </dgm:t>
    </dgm:pt>
    <dgm:pt modelId="{08357E9D-0021-4568-AD03-82F8506608F9}" type="pres">
      <dgm:prSet presAssocID="{E9EC50BE-D160-4C62-B094-352F3A6E3C92}" presName="horzThree" presStyleCnt="0"/>
      <dgm:spPr/>
      <dgm:t>
        <a:bodyPr/>
        <a:lstStyle/>
        <a:p>
          <a:endParaRPr lang="en-US"/>
        </a:p>
      </dgm:t>
    </dgm:pt>
    <dgm:pt modelId="{9BE33B54-567E-4349-887C-E82514ADE06B}" type="pres">
      <dgm:prSet presAssocID="{B7E0AB7B-505F-4214-9C59-F825854F4738}" presName="sibSpaceThree" presStyleCnt="0"/>
      <dgm:spPr/>
      <dgm:t>
        <a:bodyPr/>
        <a:lstStyle/>
        <a:p>
          <a:endParaRPr lang="en-US"/>
        </a:p>
      </dgm:t>
    </dgm:pt>
    <dgm:pt modelId="{B95B5D92-2430-4D96-B994-CEBE7B4FA111}" type="pres">
      <dgm:prSet presAssocID="{0E16685B-428F-49A2-A3A5-2A99832A1A7C}" presName="vertThree" presStyleCnt="0"/>
      <dgm:spPr/>
      <dgm:t>
        <a:bodyPr/>
        <a:lstStyle/>
        <a:p>
          <a:endParaRPr lang="en-US"/>
        </a:p>
      </dgm:t>
    </dgm:pt>
    <dgm:pt modelId="{699817AB-8593-4B1A-A00B-D84FDDA6C509}" type="pres">
      <dgm:prSet presAssocID="{0E16685B-428F-49A2-A3A5-2A99832A1A7C}" presName="txThree" presStyleLbl="node3" presStyleIdx="1" presStyleCnt="3">
        <dgm:presLayoutVars>
          <dgm:chPref val="3"/>
        </dgm:presLayoutVars>
      </dgm:prSet>
      <dgm:spPr/>
      <dgm:t>
        <a:bodyPr/>
        <a:lstStyle/>
        <a:p>
          <a:endParaRPr lang="en-US"/>
        </a:p>
      </dgm:t>
    </dgm:pt>
    <dgm:pt modelId="{7393B27B-43B5-44C5-A6F8-AEF77130F9A1}" type="pres">
      <dgm:prSet presAssocID="{0E16685B-428F-49A2-A3A5-2A99832A1A7C}" presName="horzThree" presStyleCnt="0"/>
      <dgm:spPr/>
      <dgm:t>
        <a:bodyPr/>
        <a:lstStyle/>
        <a:p>
          <a:endParaRPr lang="en-US"/>
        </a:p>
      </dgm:t>
    </dgm:pt>
    <dgm:pt modelId="{CB975BD4-E64D-4C00-8205-6F07875D57BF}" type="pres">
      <dgm:prSet presAssocID="{A774C4AE-E004-4B3F-995D-D29B4EAF891F}" presName="sibSpaceTwo" presStyleCnt="0"/>
      <dgm:spPr/>
      <dgm:t>
        <a:bodyPr/>
        <a:lstStyle/>
        <a:p>
          <a:endParaRPr lang="en-US"/>
        </a:p>
      </dgm:t>
    </dgm:pt>
    <dgm:pt modelId="{957E9583-DA4F-43AD-9118-5A9331B2C239}" type="pres">
      <dgm:prSet presAssocID="{BC2EF7A1-2852-40D8-9646-44F352C26934}" presName="vertTwo" presStyleCnt="0"/>
      <dgm:spPr/>
      <dgm:t>
        <a:bodyPr/>
        <a:lstStyle/>
        <a:p>
          <a:endParaRPr lang="en-US"/>
        </a:p>
      </dgm:t>
    </dgm:pt>
    <dgm:pt modelId="{F481E079-1C1B-444A-9954-80A322E3B4F1}" type="pres">
      <dgm:prSet presAssocID="{BC2EF7A1-2852-40D8-9646-44F352C26934}" presName="txTwo" presStyleLbl="node2" presStyleIdx="1" presStyleCnt="2">
        <dgm:presLayoutVars>
          <dgm:chPref val="3"/>
        </dgm:presLayoutVars>
      </dgm:prSet>
      <dgm:spPr/>
      <dgm:t>
        <a:bodyPr/>
        <a:lstStyle/>
        <a:p>
          <a:endParaRPr lang="en-US"/>
        </a:p>
      </dgm:t>
    </dgm:pt>
    <dgm:pt modelId="{1D4F4A2D-0832-4AB7-96E2-B9E0D27EBB88}" type="pres">
      <dgm:prSet presAssocID="{BC2EF7A1-2852-40D8-9646-44F352C26934}" presName="parTransTwo" presStyleCnt="0"/>
      <dgm:spPr/>
      <dgm:t>
        <a:bodyPr/>
        <a:lstStyle/>
        <a:p>
          <a:endParaRPr lang="en-US"/>
        </a:p>
      </dgm:t>
    </dgm:pt>
    <dgm:pt modelId="{D3C1CD4A-3471-4AC4-B624-C2B87E5F1B2B}" type="pres">
      <dgm:prSet presAssocID="{BC2EF7A1-2852-40D8-9646-44F352C26934}" presName="horzTwo" presStyleCnt="0"/>
      <dgm:spPr/>
      <dgm:t>
        <a:bodyPr/>
        <a:lstStyle/>
        <a:p>
          <a:endParaRPr lang="en-US"/>
        </a:p>
      </dgm:t>
    </dgm:pt>
    <dgm:pt modelId="{D4D5AB2E-7F6E-42DF-941E-C74275AF4063}" type="pres">
      <dgm:prSet presAssocID="{8E71B8CA-9F6B-459B-B402-C7E13926843B}" presName="vertThree" presStyleCnt="0"/>
      <dgm:spPr/>
      <dgm:t>
        <a:bodyPr/>
        <a:lstStyle/>
        <a:p>
          <a:endParaRPr lang="en-US"/>
        </a:p>
      </dgm:t>
    </dgm:pt>
    <dgm:pt modelId="{0EE8E2A3-7D3D-44F4-B2C9-8547ECB2DAA8}" type="pres">
      <dgm:prSet presAssocID="{8E71B8CA-9F6B-459B-B402-C7E13926843B}" presName="txThree" presStyleLbl="node3" presStyleIdx="2" presStyleCnt="3">
        <dgm:presLayoutVars>
          <dgm:chPref val="3"/>
        </dgm:presLayoutVars>
      </dgm:prSet>
      <dgm:spPr/>
      <dgm:t>
        <a:bodyPr/>
        <a:lstStyle/>
        <a:p>
          <a:endParaRPr lang="en-US"/>
        </a:p>
      </dgm:t>
    </dgm:pt>
    <dgm:pt modelId="{660224EC-0688-430B-9D96-D382D2E91145}" type="pres">
      <dgm:prSet presAssocID="{8E71B8CA-9F6B-459B-B402-C7E13926843B}" presName="horzThree" presStyleCnt="0"/>
      <dgm:spPr/>
      <dgm:t>
        <a:bodyPr/>
        <a:lstStyle/>
        <a:p>
          <a:endParaRPr lang="en-US"/>
        </a:p>
      </dgm:t>
    </dgm:pt>
  </dgm:ptLst>
  <dgm:cxnLst>
    <dgm:cxn modelId="{CAABB951-D519-42BA-A0B9-1F0B50051CDC}" type="presOf" srcId="{7C432035-6E5B-4DC8-8577-0CEFCF2592A2}" destId="{4980180E-3E54-427B-86F5-EDEDB06FF5F3}" srcOrd="0" destOrd="0" presId="urn:microsoft.com/office/officeart/2005/8/layout/hierarchy4"/>
    <dgm:cxn modelId="{8314D064-B340-4525-8C45-C95CCD6480E6}" type="presOf" srcId="{B043D7C5-4560-4A75-977E-70096D8D0A0E}" destId="{4B2902B5-C0F0-4752-9274-A0EB414AD9C2}" srcOrd="0" destOrd="0" presId="urn:microsoft.com/office/officeart/2005/8/layout/hierarchy4"/>
    <dgm:cxn modelId="{1F392AF0-0ABC-4F5F-89E2-ADA64E884B02}" type="presOf" srcId="{78ED3490-1A60-4E1F-8C96-5B8C58182045}" destId="{F74BDC17-7173-4DCC-9693-1734C4EC7182}" srcOrd="0" destOrd="0" presId="urn:microsoft.com/office/officeart/2005/8/layout/hierarchy4"/>
    <dgm:cxn modelId="{4E9EE6DF-F128-4177-8106-9FF72B49FF34}" type="presOf" srcId="{8E71B8CA-9F6B-459B-B402-C7E13926843B}" destId="{0EE8E2A3-7D3D-44F4-B2C9-8547ECB2DAA8}" srcOrd="0" destOrd="0" presId="urn:microsoft.com/office/officeart/2005/8/layout/hierarchy4"/>
    <dgm:cxn modelId="{59377579-AFF6-4B65-AF14-1DD882765E25}" type="presOf" srcId="{E9EC50BE-D160-4C62-B094-352F3A6E3C92}" destId="{3BE587A2-DB94-4CD0-BC7F-D0CBBFE5D6B7}" srcOrd="0" destOrd="0" presId="urn:microsoft.com/office/officeart/2005/8/layout/hierarchy4"/>
    <dgm:cxn modelId="{E9ADA34B-49CF-4EB2-8016-E441345B2D2B}" srcId="{BC2EF7A1-2852-40D8-9646-44F352C26934}" destId="{8E71B8CA-9F6B-459B-B402-C7E13926843B}" srcOrd="0" destOrd="0" parTransId="{1B22F485-464B-445A-850E-EB9EA120092C}" sibTransId="{DD7481A8-EF7F-4268-A0A7-6AEE5BCB94BA}"/>
    <dgm:cxn modelId="{52C5DB6C-C40F-4683-8056-6BB6B0DD881E}" srcId="{7C432035-6E5B-4DC8-8577-0CEFCF2592A2}" destId="{78ED3490-1A60-4E1F-8C96-5B8C58182045}" srcOrd="0" destOrd="0" parTransId="{D8ADBECC-E83D-401C-86AE-07BB64A0C078}" sibTransId="{F6F33EC4-8342-441D-B369-5CC97A24CEEE}"/>
    <dgm:cxn modelId="{D4470166-4171-4C97-8622-AE2BDAB0A121}" type="presOf" srcId="{0E16685B-428F-49A2-A3A5-2A99832A1A7C}" destId="{699817AB-8593-4B1A-A00B-D84FDDA6C509}" srcOrd="0" destOrd="0" presId="urn:microsoft.com/office/officeart/2005/8/layout/hierarchy4"/>
    <dgm:cxn modelId="{5CD31DA5-C2B3-4729-BE71-BD2E407841F2}" type="presOf" srcId="{BC2EF7A1-2852-40D8-9646-44F352C26934}" destId="{F481E079-1C1B-444A-9954-80A322E3B4F1}" srcOrd="0" destOrd="0" presId="urn:microsoft.com/office/officeart/2005/8/layout/hierarchy4"/>
    <dgm:cxn modelId="{77AE3B3C-485A-4E42-94B7-576CA326DD6D}" srcId="{78ED3490-1A60-4E1F-8C96-5B8C58182045}" destId="{B043D7C5-4560-4A75-977E-70096D8D0A0E}" srcOrd="0" destOrd="0" parTransId="{04FC32C9-92C1-495D-9C2F-C7B7347B7D97}" sibTransId="{A774C4AE-E004-4B3F-995D-D29B4EAF891F}"/>
    <dgm:cxn modelId="{3A18A256-5053-4FD1-8F52-56059F28D5A6}" srcId="{B043D7C5-4560-4A75-977E-70096D8D0A0E}" destId="{E9EC50BE-D160-4C62-B094-352F3A6E3C92}" srcOrd="0" destOrd="0" parTransId="{82F54A5F-BA89-4140-923B-56EDBAA8049C}" sibTransId="{B7E0AB7B-505F-4214-9C59-F825854F4738}"/>
    <dgm:cxn modelId="{06272E30-D1C3-415E-B50B-2078C2465034}" srcId="{B043D7C5-4560-4A75-977E-70096D8D0A0E}" destId="{0E16685B-428F-49A2-A3A5-2A99832A1A7C}" srcOrd="1" destOrd="0" parTransId="{8982EAB9-0D9A-4192-9E3C-A4C949FE8F50}" sibTransId="{4CD7070A-4359-423E-81C6-AB14910464F6}"/>
    <dgm:cxn modelId="{6FA99719-6F5A-4EC0-B4ED-B831D10150F2}" srcId="{78ED3490-1A60-4E1F-8C96-5B8C58182045}" destId="{BC2EF7A1-2852-40D8-9646-44F352C26934}" srcOrd="1" destOrd="0" parTransId="{C8324704-AB34-4458-A1CF-36F43606FC32}" sibTransId="{FF2C48E4-937C-4792-A428-0496C442A87A}"/>
    <dgm:cxn modelId="{0CC5BB42-F573-4EA1-B9E0-A0E90FE9D288}" type="presParOf" srcId="{4980180E-3E54-427B-86F5-EDEDB06FF5F3}" destId="{571C05E8-9CA4-4D04-A08A-F61B0B197E59}" srcOrd="0" destOrd="0" presId="urn:microsoft.com/office/officeart/2005/8/layout/hierarchy4"/>
    <dgm:cxn modelId="{7C4FAEA2-AFBB-43A7-BC65-43148CE623CC}" type="presParOf" srcId="{571C05E8-9CA4-4D04-A08A-F61B0B197E59}" destId="{F74BDC17-7173-4DCC-9693-1734C4EC7182}" srcOrd="0" destOrd="0" presId="urn:microsoft.com/office/officeart/2005/8/layout/hierarchy4"/>
    <dgm:cxn modelId="{0E7450B8-CF54-4BC9-A1C6-7FE35FFDC00E}" type="presParOf" srcId="{571C05E8-9CA4-4D04-A08A-F61B0B197E59}" destId="{F36B7DF3-0025-49B0-8294-FAB0A425200C}" srcOrd="1" destOrd="0" presId="urn:microsoft.com/office/officeart/2005/8/layout/hierarchy4"/>
    <dgm:cxn modelId="{72F25D4B-5A04-4D79-8C71-0FA7A94C9F7D}" type="presParOf" srcId="{571C05E8-9CA4-4D04-A08A-F61B0B197E59}" destId="{B8482149-B29A-4FAA-9999-8532495AE2E5}" srcOrd="2" destOrd="0" presId="urn:microsoft.com/office/officeart/2005/8/layout/hierarchy4"/>
    <dgm:cxn modelId="{B8483C6F-2DCA-46C8-98BF-E618A9FDA157}" type="presParOf" srcId="{B8482149-B29A-4FAA-9999-8532495AE2E5}" destId="{CA27A8A7-B007-485C-B1B4-D3477E08A117}" srcOrd="0" destOrd="0" presId="urn:microsoft.com/office/officeart/2005/8/layout/hierarchy4"/>
    <dgm:cxn modelId="{D76F17BE-07FB-4585-887D-BFA66AA46729}" type="presParOf" srcId="{CA27A8A7-B007-485C-B1B4-D3477E08A117}" destId="{4B2902B5-C0F0-4752-9274-A0EB414AD9C2}" srcOrd="0" destOrd="0" presId="urn:microsoft.com/office/officeart/2005/8/layout/hierarchy4"/>
    <dgm:cxn modelId="{28A6113C-FF36-4994-94CB-C82D3F23FC2D}" type="presParOf" srcId="{CA27A8A7-B007-485C-B1B4-D3477E08A117}" destId="{63521B66-6801-4B49-8090-A0BD25C62147}" srcOrd="1" destOrd="0" presId="urn:microsoft.com/office/officeart/2005/8/layout/hierarchy4"/>
    <dgm:cxn modelId="{3E27D9CD-DCAF-4E91-9D63-0CED643FF86A}" type="presParOf" srcId="{CA27A8A7-B007-485C-B1B4-D3477E08A117}" destId="{C6169A80-B079-407B-AD53-3563337CD45B}" srcOrd="2" destOrd="0" presId="urn:microsoft.com/office/officeart/2005/8/layout/hierarchy4"/>
    <dgm:cxn modelId="{550F9F7B-5CD9-4D31-982F-90BA31A52C89}" type="presParOf" srcId="{C6169A80-B079-407B-AD53-3563337CD45B}" destId="{4226A50F-2D5A-4EDB-A34A-B027A64839BA}" srcOrd="0" destOrd="0" presId="urn:microsoft.com/office/officeart/2005/8/layout/hierarchy4"/>
    <dgm:cxn modelId="{3ED67616-4C79-41B4-BBC4-6A19AAAB5442}" type="presParOf" srcId="{4226A50F-2D5A-4EDB-A34A-B027A64839BA}" destId="{3BE587A2-DB94-4CD0-BC7F-D0CBBFE5D6B7}" srcOrd="0" destOrd="0" presId="urn:microsoft.com/office/officeart/2005/8/layout/hierarchy4"/>
    <dgm:cxn modelId="{30B80485-34D2-40C5-83B3-ACFE5305DCEA}" type="presParOf" srcId="{4226A50F-2D5A-4EDB-A34A-B027A64839BA}" destId="{08357E9D-0021-4568-AD03-82F8506608F9}" srcOrd="1" destOrd="0" presId="urn:microsoft.com/office/officeart/2005/8/layout/hierarchy4"/>
    <dgm:cxn modelId="{D48D4F79-5D6D-49BE-9F69-B6B3C5433434}" type="presParOf" srcId="{C6169A80-B079-407B-AD53-3563337CD45B}" destId="{9BE33B54-567E-4349-887C-E82514ADE06B}" srcOrd="1" destOrd="0" presId="urn:microsoft.com/office/officeart/2005/8/layout/hierarchy4"/>
    <dgm:cxn modelId="{9B8FB543-8AAD-40A9-9BEF-A524C618D92C}" type="presParOf" srcId="{C6169A80-B079-407B-AD53-3563337CD45B}" destId="{B95B5D92-2430-4D96-B994-CEBE7B4FA111}" srcOrd="2" destOrd="0" presId="urn:microsoft.com/office/officeart/2005/8/layout/hierarchy4"/>
    <dgm:cxn modelId="{225A1AEB-6223-482B-9FAE-887F5FC9D605}" type="presParOf" srcId="{B95B5D92-2430-4D96-B994-CEBE7B4FA111}" destId="{699817AB-8593-4B1A-A00B-D84FDDA6C509}" srcOrd="0" destOrd="0" presId="urn:microsoft.com/office/officeart/2005/8/layout/hierarchy4"/>
    <dgm:cxn modelId="{FCFC3259-3543-4163-9E48-6681D9BAF63A}" type="presParOf" srcId="{B95B5D92-2430-4D96-B994-CEBE7B4FA111}" destId="{7393B27B-43B5-44C5-A6F8-AEF77130F9A1}" srcOrd="1" destOrd="0" presId="urn:microsoft.com/office/officeart/2005/8/layout/hierarchy4"/>
    <dgm:cxn modelId="{CE903C0C-ABA7-464C-8E29-5F868E8FCBDB}" type="presParOf" srcId="{B8482149-B29A-4FAA-9999-8532495AE2E5}" destId="{CB975BD4-E64D-4C00-8205-6F07875D57BF}" srcOrd="1" destOrd="0" presId="urn:microsoft.com/office/officeart/2005/8/layout/hierarchy4"/>
    <dgm:cxn modelId="{4A821FD6-9BCD-46CA-B25B-15CA812ADAB1}" type="presParOf" srcId="{B8482149-B29A-4FAA-9999-8532495AE2E5}" destId="{957E9583-DA4F-43AD-9118-5A9331B2C239}" srcOrd="2" destOrd="0" presId="urn:microsoft.com/office/officeart/2005/8/layout/hierarchy4"/>
    <dgm:cxn modelId="{0A3AB927-D688-45B5-9152-3678DD3F1820}" type="presParOf" srcId="{957E9583-DA4F-43AD-9118-5A9331B2C239}" destId="{F481E079-1C1B-444A-9954-80A322E3B4F1}" srcOrd="0" destOrd="0" presId="urn:microsoft.com/office/officeart/2005/8/layout/hierarchy4"/>
    <dgm:cxn modelId="{FBE40101-ED43-4868-A46B-D4B65D5EFBF0}" type="presParOf" srcId="{957E9583-DA4F-43AD-9118-5A9331B2C239}" destId="{1D4F4A2D-0832-4AB7-96E2-B9E0D27EBB88}" srcOrd="1" destOrd="0" presId="urn:microsoft.com/office/officeart/2005/8/layout/hierarchy4"/>
    <dgm:cxn modelId="{24E02B04-6A0F-4C1B-98C3-C350804563D7}" type="presParOf" srcId="{957E9583-DA4F-43AD-9118-5A9331B2C239}" destId="{D3C1CD4A-3471-4AC4-B624-C2B87E5F1B2B}" srcOrd="2" destOrd="0" presId="urn:microsoft.com/office/officeart/2005/8/layout/hierarchy4"/>
    <dgm:cxn modelId="{BC0034BC-DA83-4888-AACA-7D8B166DD1B2}" type="presParOf" srcId="{D3C1CD4A-3471-4AC4-B624-C2B87E5F1B2B}" destId="{D4D5AB2E-7F6E-42DF-941E-C74275AF4063}" srcOrd="0" destOrd="0" presId="urn:microsoft.com/office/officeart/2005/8/layout/hierarchy4"/>
    <dgm:cxn modelId="{4ABA0BC4-829A-4EE8-A482-A908CCB12AFB}" type="presParOf" srcId="{D4D5AB2E-7F6E-42DF-941E-C74275AF4063}" destId="{0EE8E2A3-7D3D-44F4-B2C9-8547ECB2DAA8}" srcOrd="0" destOrd="0" presId="urn:microsoft.com/office/officeart/2005/8/layout/hierarchy4"/>
    <dgm:cxn modelId="{311E4164-8964-431F-924B-5FA0FBA06C7D}" type="presParOf" srcId="{D4D5AB2E-7F6E-42DF-941E-C74275AF4063}" destId="{660224EC-0688-430B-9D96-D382D2E91145}"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432035-6E5B-4DC8-8577-0CEFCF2592A2}" type="doc">
      <dgm:prSet loTypeId="urn:microsoft.com/office/officeart/2005/8/layout/hierarchy4" loCatId="hierarchy" qsTypeId="urn:microsoft.com/office/officeart/2005/8/quickstyle/simple3" qsCatId="simple" csTypeId="urn:microsoft.com/office/officeart/2005/8/colors/accent6_3" csCatId="accent6" phldr="1"/>
      <dgm:spPr/>
      <dgm:t>
        <a:bodyPr/>
        <a:lstStyle/>
        <a:p>
          <a:endParaRPr lang="en-US"/>
        </a:p>
      </dgm:t>
    </dgm:pt>
    <dgm:pt modelId="{78ED3490-1A60-4E1F-8C96-5B8C58182045}">
      <dgm:prSet phldrT="[Text]"/>
      <dgm:spPr/>
      <dgm:t>
        <a:bodyPr/>
        <a:lstStyle/>
        <a:p>
          <a:r>
            <a:rPr lang="en-US" dirty="0" smtClean="0">
              <a:solidFill>
                <a:schemeClr val="accent5"/>
              </a:solidFill>
            </a:rPr>
            <a:t>Purpose</a:t>
          </a:r>
          <a:endParaRPr lang="en-US" dirty="0">
            <a:solidFill>
              <a:schemeClr val="accent5"/>
            </a:solidFill>
          </a:endParaRPr>
        </a:p>
      </dgm:t>
    </dgm:pt>
    <dgm:pt modelId="{D8ADBECC-E83D-401C-86AE-07BB64A0C078}" type="parTrans" cxnId="{52C5DB6C-C40F-4683-8056-6BB6B0DD881E}">
      <dgm:prSet/>
      <dgm:spPr/>
      <dgm:t>
        <a:bodyPr/>
        <a:lstStyle/>
        <a:p>
          <a:endParaRPr lang="en-US">
            <a:solidFill>
              <a:schemeClr val="accent5"/>
            </a:solidFill>
          </a:endParaRPr>
        </a:p>
      </dgm:t>
    </dgm:pt>
    <dgm:pt modelId="{F6F33EC4-8342-441D-B369-5CC97A24CEEE}" type="sibTrans" cxnId="{52C5DB6C-C40F-4683-8056-6BB6B0DD881E}">
      <dgm:prSet/>
      <dgm:spPr/>
      <dgm:t>
        <a:bodyPr/>
        <a:lstStyle/>
        <a:p>
          <a:endParaRPr lang="en-US">
            <a:solidFill>
              <a:schemeClr val="accent5"/>
            </a:solidFill>
          </a:endParaRPr>
        </a:p>
      </dgm:t>
    </dgm:pt>
    <dgm:pt modelId="{B043D7C5-4560-4A75-977E-70096D8D0A0E}">
      <dgm:prSet phldrT="[Text]"/>
      <dgm:spPr/>
      <dgm:t>
        <a:bodyPr/>
        <a:lstStyle/>
        <a:p>
          <a:r>
            <a:rPr lang="en-US" dirty="0" smtClean="0">
              <a:solidFill>
                <a:schemeClr val="accent5"/>
              </a:solidFill>
            </a:rPr>
            <a:t>Lessons Learned</a:t>
          </a:r>
          <a:endParaRPr lang="en-US" dirty="0">
            <a:solidFill>
              <a:schemeClr val="accent5"/>
            </a:solidFill>
          </a:endParaRPr>
        </a:p>
      </dgm:t>
    </dgm:pt>
    <dgm:pt modelId="{04FC32C9-92C1-495D-9C2F-C7B7347B7D97}" type="parTrans" cxnId="{77AE3B3C-485A-4E42-94B7-576CA326DD6D}">
      <dgm:prSet/>
      <dgm:spPr/>
      <dgm:t>
        <a:bodyPr/>
        <a:lstStyle/>
        <a:p>
          <a:endParaRPr lang="en-US">
            <a:solidFill>
              <a:schemeClr val="accent5"/>
            </a:solidFill>
          </a:endParaRPr>
        </a:p>
      </dgm:t>
    </dgm:pt>
    <dgm:pt modelId="{A774C4AE-E004-4B3F-995D-D29B4EAF891F}" type="sibTrans" cxnId="{77AE3B3C-485A-4E42-94B7-576CA326DD6D}">
      <dgm:prSet/>
      <dgm:spPr/>
      <dgm:t>
        <a:bodyPr/>
        <a:lstStyle/>
        <a:p>
          <a:endParaRPr lang="en-US">
            <a:solidFill>
              <a:schemeClr val="accent5"/>
            </a:solidFill>
          </a:endParaRPr>
        </a:p>
      </dgm:t>
    </dgm:pt>
    <dgm:pt modelId="{E9EC50BE-D160-4C62-B094-352F3A6E3C92}">
      <dgm:prSet phldrT="[Text]"/>
      <dgm:spPr/>
      <dgm:t>
        <a:bodyPr/>
        <a:lstStyle/>
        <a:p>
          <a:r>
            <a:rPr lang="en-US" dirty="0" smtClean="0">
              <a:solidFill>
                <a:schemeClr val="accent5"/>
              </a:solidFill>
            </a:rPr>
            <a:t>Recommended Pricing</a:t>
          </a:r>
          <a:endParaRPr lang="en-US" dirty="0">
            <a:solidFill>
              <a:schemeClr val="accent5"/>
            </a:solidFill>
          </a:endParaRPr>
        </a:p>
      </dgm:t>
    </dgm:pt>
    <dgm:pt modelId="{82F54A5F-BA89-4140-923B-56EDBAA8049C}" type="parTrans" cxnId="{3A18A256-5053-4FD1-8F52-56059F28D5A6}">
      <dgm:prSet/>
      <dgm:spPr/>
      <dgm:t>
        <a:bodyPr/>
        <a:lstStyle/>
        <a:p>
          <a:endParaRPr lang="en-US">
            <a:solidFill>
              <a:schemeClr val="accent5"/>
            </a:solidFill>
          </a:endParaRPr>
        </a:p>
      </dgm:t>
    </dgm:pt>
    <dgm:pt modelId="{B7E0AB7B-505F-4214-9C59-F825854F4738}" type="sibTrans" cxnId="{3A18A256-5053-4FD1-8F52-56059F28D5A6}">
      <dgm:prSet/>
      <dgm:spPr/>
      <dgm:t>
        <a:bodyPr/>
        <a:lstStyle/>
        <a:p>
          <a:endParaRPr lang="en-US">
            <a:solidFill>
              <a:schemeClr val="accent5"/>
            </a:solidFill>
          </a:endParaRPr>
        </a:p>
      </dgm:t>
    </dgm:pt>
    <dgm:pt modelId="{0E16685B-428F-49A2-A3A5-2A99832A1A7C}">
      <dgm:prSet phldrT="[Text]"/>
      <dgm:spPr/>
      <dgm:t>
        <a:bodyPr/>
        <a:lstStyle/>
        <a:p>
          <a:r>
            <a:rPr lang="en-US" dirty="0" smtClean="0">
              <a:solidFill>
                <a:schemeClr val="accent5"/>
              </a:solidFill>
            </a:rPr>
            <a:t>Details:</a:t>
          </a:r>
        </a:p>
        <a:p>
          <a:r>
            <a:rPr lang="en-US" dirty="0" smtClean="0">
              <a:solidFill>
                <a:schemeClr val="accent5"/>
              </a:solidFill>
            </a:rPr>
            <a:t>Time (of day, event duration)</a:t>
          </a:r>
        </a:p>
        <a:p>
          <a:r>
            <a:rPr lang="en-US" dirty="0" smtClean="0">
              <a:solidFill>
                <a:schemeClr val="accent5"/>
              </a:solidFill>
            </a:rPr>
            <a:t>Refreshments</a:t>
          </a:r>
          <a:endParaRPr lang="en-US" dirty="0">
            <a:solidFill>
              <a:schemeClr val="accent5"/>
            </a:solidFill>
          </a:endParaRPr>
        </a:p>
      </dgm:t>
    </dgm:pt>
    <dgm:pt modelId="{8982EAB9-0D9A-4192-9E3C-A4C949FE8F50}" type="parTrans" cxnId="{06272E30-D1C3-415E-B50B-2078C2465034}">
      <dgm:prSet/>
      <dgm:spPr/>
      <dgm:t>
        <a:bodyPr/>
        <a:lstStyle/>
        <a:p>
          <a:endParaRPr lang="en-US">
            <a:solidFill>
              <a:schemeClr val="accent5"/>
            </a:solidFill>
          </a:endParaRPr>
        </a:p>
      </dgm:t>
    </dgm:pt>
    <dgm:pt modelId="{4CD7070A-4359-423E-81C6-AB14910464F6}" type="sibTrans" cxnId="{06272E30-D1C3-415E-B50B-2078C2465034}">
      <dgm:prSet/>
      <dgm:spPr/>
      <dgm:t>
        <a:bodyPr/>
        <a:lstStyle/>
        <a:p>
          <a:endParaRPr lang="en-US">
            <a:solidFill>
              <a:schemeClr val="accent5"/>
            </a:solidFill>
          </a:endParaRPr>
        </a:p>
      </dgm:t>
    </dgm:pt>
    <dgm:pt modelId="{8E71B8CA-9F6B-459B-B402-C7E13926843B}">
      <dgm:prSet phldrT="[Text]"/>
      <dgm:spPr/>
      <dgm:t>
        <a:bodyPr/>
        <a:lstStyle/>
        <a:p>
          <a:r>
            <a:rPr lang="en-US" dirty="0" smtClean="0">
              <a:solidFill>
                <a:schemeClr val="accent5"/>
              </a:solidFill>
            </a:rPr>
            <a:t>Invite Attachments</a:t>
          </a:r>
          <a:endParaRPr lang="en-US" dirty="0">
            <a:solidFill>
              <a:schemeClr val="accent5"/>
            </a:solidFill>
          </a:endParaRPr>
        </a:p>
      </dgm:t>
    </dgm:pt>
    <dgm:pt modelId="{1B22F485-464B-445A-850E-EB9EA120092C}" type="parTrans" cxnId="{E9ADA34B-49CF-4EB2-8016-E441345B2D2B}">
      <dgm:prSet/>
      <dgm:spPr/>
      <dgm:t>
        <a:bodyPr/>
        <a:lstStyle/>
        <a:p>
          <a:endParaRPr lang="en-US">
            <a:solidFill>
              <a:schemeClr val="accent5"/>
            </a:solidFill>
          </a:endParaRPr>
        </a:p>
      </dgm:t>
    </dgm:pt>
    <dgm:pt modelId="{DD7481A8-EF7F-4268-A0A7-6AEE5BCB94BA}" type="sibTrans" cxnId="{E9ADA34B-49CF-4EB2-8016-E441345B2D2B}">
      <dgm:prSet/>
      <dgm:spPr/>
      <dgm:t>
        <a:bodyPr/>
        <a:lstStyle/>
        <a:p>
          <a:endParaRPr lang="en-US">
            <a:solidFill>
              <a:schemeClr val="accent5"/>
            </a:solidFill>
          </a:endParaRPr>
        </a:p>
      </dgm:t>
    </dgm:pt>
    <dgm:pt modelId="{BC2EF7A1-2852-40D8-9646-44F352C26934}">
      <dgm:prSet phldrT="[Text]"/>
      <dgm:spPr/>
      <dgm:t>
        <a:bodyPr/>
        <a:lstStyle/>
        <a:p>
          <a:r>
            <a:rPr lang="en-US" dirty="0" smtClean="0">
              <a:solidFill>
                <a:schemeClr val="accent5"/>
              </a:solidFill>
            </a:rPr>
            <a:t>Audience</a:t>
          </a:r>
          <a:endParaRPr lang="en-US" dirty="0">
            <a:solidFill>
              <a:schemeClr val="accent5"/>
            </a:solidFill>
          </a:endParaRPr>
        </a:p>
      </dgm:t>
    </dgm:pt>
    <dgm:pt modelId="{FF2C48E4-937C-4792-A428-0496C442A87A}" type="sibTrans" cxnId="{6FA99719-6F5A-4EC0-B4ED-B831D10150F2}">
      <dgm:prSet/>
      <dgm:spPr/>
      <dgm:t>
        <a:bodyPr/>
        <a:lstStyle/>
        <a:p>
          <a:endParaRPr lang="en-US">
            <a:solidFill>
              <a:schemeClr val="accent5"/>
            </a:solidFill>
          </a:endParaRPr>
        </a:p>
      </dgm:t>
    </dgm:pt>
    <dgm:pt modelId="{C8324704-AB34-4458-A1CF-36F43606FC32}" type="parTrans" cxnId="{6FA99719-6F5A-4EC0-B4ED-B831D10150F2}">
      <dgm:prSet/>
      <dgm:spPr/>
      <dgm:t>
        <a:bodyPr/>
        <a:lstStyle/>
        <a:p>
          <a:endParaRPr lang="en-US">
            <a:solidFill>
              <a:schemeClr val="accent5"/>
            </a:solidFill>
          </a:endParaRPr>
        </a:p>
      </dgm:t>
    </dgm:pt>
    <dgm:pt modelId="{4980180E-3E54-427B-86F5-EDEDB06FF5F3}" type="pres">
      <dgm:prSet presAssocID="{7C432035-6E5B-4DC8-8577-0CEFCF2592A2}" presName="Name0" presStyleCnt="0">
        <dgm:presLayoutVars>
          <dgm:chPref val="1"/>
          <dgm:dir/>
          <dgm:animOne val="branch"/>
          <dgm:animLvl val="lvl"/>
          <dgm:resizeHandles/>
        </dgm:presLayoutVars>
      </dgm:prSet>
      <dgm:spPr/>
      <dgm:t>
        <a:bodyPr/>
        <a:lstStyle/>
        <a:p>
          <a:endParaRPr lang="en-US"/>
        </a:p>
      </dgm:t>
    </dgm:pt>
    <dgm:pt modelId="{571C05E8-9CA4-4D04-A08A-F61B0B197E59}" type="pres">
      <dgm:prSet presAssocID="{78ED3490-1A60-4E1F-8C96-5B8C58182045}" presName="vertOne" presStyleCnt="0"/>
      <dgm:spPr/>
      <dgm:t>
        <a:bodyPr/>
        <a:lstStyle/>
        <a:p>
          <a:endParaRPr lang="en-US"/>
        </a:p>
      </dgm:t>
    </dgm:pt>
    <dgm:pt modelId="{F74BDC17-7173-4DCC-9693-1734C4EC7182}" type="pres">
      <dgm:prSet presAssocID="{78ED3490-1A60-4E1F-8C96-5B8C58182045}" presName="txOne" presStyleLbl="node0" presStyleIdx="0" presStyleCnt="1">
        <dgm:presLayoutVars>
          <dgm:chPref val="3"/>
        </dgm:presLayoutVars>
      </dgm:prSet>
      <dgm:spPr/>
      <dgm:t>
        <a:bodyPr/>
        <a:lstStyle/>
        <a:p>
          <a:endParaRPr lang="en-US"/>
        </a:p>
      </dgm:t>
    </dgm:pt>
    <dgm:pt modelId="{F36B7DF3-0025-49B0-8294-FAB0A425200C}" type="pres">
      <dgm:prSet presAssocID="{78ED3490-1A60-4E1F-8C96-5B8C58182045}" presName="parTransOne" presStyleCnt="0"/>
      <dgm:spPr/>
      <dgm:t>
        <a:bodyPr/>
        <a:lstStyle/>
        <a:p>
          <a:endParaRPr lang="en-US"/>
        </a:p>
      </dgm:t>
    </dgm:pt>
    <dgm:pt modelId="{B8482149-B29A-4FAA-9999-8532495AE2E5}" type="pres">
      <dgm:prSet presAssocID="{78ED3490-1A60-4E1F-8C96-5B8C58182045}" presName="horzOne" presStyleCnt="0"/>
      <dgm:spPr/>
      <dgm:t>
        <a:bodyPr/>
        <a:lstStyle/>
        <a:p>
          <a:endParaRPr lang="en-US"/>
        </a:p>
      </dgm:t>
    </dgm:pt>
    <dgm:pt modelId="{CA27A8A7-B007-485C-B1B4-D3477E08A117}" type="pres">
      <dgm:prSet presAssocID="{B043D7C5-4560-4A75-977E-70096D8D0A0E}" presName="vertTwo" presStyleCnt="0"/>
      <dgm:spPr/>
      <dgm:t>
        <a:bodyPr/>
        <a:lstStyle/>
        <a:p>
          <a:endParaRPr lang="en-US"/>
        </a:p>
      </dgm:t>
    </dgm:pt>
    <dgm:pt modelId="{4B2902B5-C0F0-4752-9274-A0EB414AD9C2}" type="pres">
      <dgm:prSet presAssocID="{B043D7C5-4560-4A75-977E-70096D8D0A0E}" presName="txTwo" presStyleLbl="node2" presStyleIdx="0" presStyleCnt="2">
        <dgm:presLayoutVars>
          <dgm:chPref val="3"/>
        </dgm:presLayoutVars>
      </dgm:prSet>
      <dgm:spPr/>
      <dgm:t>
        <a:bodyPr/>
        <a:lstStyle/>
        <a:p>
          <a:endParaRPr lang="en-US"/>
        </a:p>
      </dgm:t>
    </dgm:pt>
    <dgm:pt modelId="{63521B66-6801-4B49-8090-A0BD25C62147}" type="pres">
      <dgm:prSet presAssocID="{B043D7C5-4560-4A75-977E-70096D8D0A0E}" presName="parTransTwo" presStyleCnt="0"/>
      <dgm:spPr/>
      <dgm:t>
        <a:bodyPr/>
        <a:lstStyle/>
        <a:p>
          <a:endParaRPr lang="en-US"/>
        </a:p>
      </dgm:t>
    </dgm:pt>
    <dgm:pt modelId="{C6169A80-B079-407B-AD53-3563337CD45B}" type="pres">
      <dgm:prSet presAssocID="{B043D7C5-4560-4A75-977E-70096D8D0A0E}" presName="horzTwo" presStyleCnt="0"/>
      <dgm:spPr/>
      <dgm:t>
        <a:bodyPr/>
        <a:lstStyle/>
        <a:p>
          <a:endParaRPr lang="en-US"/>
        </a:p>
      </dgm:t>
    </dgm:pt>
    <dgm:pt modelId="{4226A50F-2D5A-4EDB-A34A-B027A64839BA}" type="pres">
      <dgm:prSet presAssocID="{E9EC50BE-D160-4C62-B094-352F3A6E3C92}" presName="vertThree" presStyleCnt="0"/>
      <dgm:spPr/>
      <dgm:t>
        <a:bodyPr/>
        <a:lstStyle/>
        <a:p>
          <a:endParaRPr lang="en-US"/>
        </a:p>
      </dgm:t>
    </dgm:pt>
    <dgm:pt modelId="{3BE587A2-DB94-4CD0-BC7F-D0CBBFE5D6B7}" type="pres">
      <dgm:prSet presAssocID="{E9EC50BE-D160-4C62-B094-352F3A6E3C92}" presName="txThree" presStyleLbl="node3" presStyleIdx="0" presStyleCnt="3">
        <dgm:presLayoutVars>
          <dgm:chPref val="3"/>
        </dgm:presLayoutVars>
      </dgm:prSet>
      <dgm:spPr/>
      <dgm:t>
        <a:bodyPr/>
        <a:lstStyle/>
        <a:p>
          <a:endParaRPr lang="en-US"/>
        </a:p>
      </dgm:t>
    </dgm:pt>
    <dgm:pt modelId="{08357E9D-0021-4568-AD03-82F8506608F9}" type="pres">
      <dgm:prSet presAssocID="{E9EC50BE-D160-4C62-B094-352F3A6E3C92}" presName="horzThree" presStyleCnt="0"/>
      <dgm:spPr/>
      <dgm:t>
        <a:bodyPr/>
        <a:lstStyle/>
        <a:p>
          <a:endParaRPr lang="en-US"/>
        </a:p>
      </dgm:t>
    </dgm:pt>
    <dgm:pt modelId="{9BE33B54-567E-4349-887C-E82514ADE06B}" type="pres">
      <dgm:prSet presAssocID="{B7E0AB7B-505F-4214-9C59-F825854F4738}" presName="sibSpaceThree" presStyleCnt="0"/>
      <dgm:spPr/>
      <dgm:t>
        <a:bodyPr/>
        <a:lstStyle/>
        <a:p>
          <a:endParaRPr lang="en-US"/>
        </a:p>
      </dgm:t>
    </dgm:pt>
    <dgm:pt modelId="{B95B5D92-2430-4D96-B994-CEBE7B4FA111}" type="pres">
      <dgm:prSet presAssocID="{0E16685B-428F-49A2-A3A5-2A99832A1A7C}" presName="vertThree" presStyleCnt="0"/>
      <dgm:spPr/>
      <dgm:t>
        <a:bodyPr/>
        <a:lstStyle/>
        <a:p>
          <a:endParaRPr lang="en-US"/>
        </a:p>
      </dgm:t>
    </dgm:pt>
    <dgm:pt modelId="{699817AB-8593-4B1A-A00B-D84FDDA6C509}" type="pres">
      <dgm:prSet presAssocID="{0E16685B-428F-49A2-A3A5-2A99832A1A7C}" presName="txThree" presStyleLbl="node3" presStyleIdx="1" presStyleCnt="3">
        <dgm:presLayoutVars>
          <dgm:chPref val="3"/>
        </dgm:presLayoutVars>
      </dgm:prSet>
      <dgm:spPr/>
      <dgm:t>
        <a:bodyPr/>
        <a:lstStyle/>
        <a:p>
          <a:endParaRPr lang="en-US"/>
        </a:p>
      </dgm:t>
    </dgm:pt>
    <dgm:pt modelId="{7393B27B-43B5-44C5-A6F8-AEF77130F9A1}" type="pres">
      <dgm:prSet presAssocID="{0E16685B-428F-49A2-A3A5-2A99832A1A7C}" presName="horzThree" presStyleCnt="0"/>
      <dgm:spPr/>
      <dgm:t>
        <a:bodyPr/>
        <a:lstStyle/>
        <a:p>
          <a:endParaRPr lang="en-US"/>
        </a:p>
      </dgm:t>
    </dgm:pt>
    <dgm:pt modelId="{CB975BD4-E64D-4C00-8205-6F07875D57BF}" type="pres">
      <dgm:prSet presAssocID="{A774C4AE-E004-4B3F-995D-D29B4EAF891F}" presName="sibSpaceTwo" presStyleCnt="0"/>
      <dgm:spPr/>
      <dgm:t>
        <a:bodyPr/>
        <a:lstStyle/>
        <a:p>
          <a:endParaRPr lang="en-US"/>
        </a:p>
      </dgm:t>
    </dgm:pt>
    <dgm:pt modelId="{957E9583-DA4F-43AD-9118-5A9331B2C239}" type="pres">
      <dgm:prSet presAssocID="{BC2EF7A1-2852-40D8-9646-44F352C26934}" presName="vertTwo" presStyleCnt="0"/>
      <dgm:spPr/>
      <dgm:t>
        <a:bodyPr/>
        <a:lstStyle/>
        <a:p>
          <a:endParaRPr lang="en-US"/>
        </a:p>
      </dgm:t>
    </dgm:pt>
    <dgm:pt modelId="{F481E079-1C1B-444A-9954-80A322E3B4F1}" type="pres">
      <dgm:prSet presAssocID="{BC2EF7A1-2852-40D8-9646-44F352C26934}" presName="txTwo" presStyleLbl="node2" presStyleIdx="1" presStyleCnt="2">
        <dgm:presLayoutVars>
          <dgm:chPref val="3"/>
        </dgm:presLayoutVars>
      </dgm:prSet>
      <dgm:spPr/>
      <dgm:t>
        <a:bodyPr/>
        <a:lstStyle/>
        <a:p>
          <a:endParaRPr lang="en-US"/>
        </a:p>
      </dgm:t>
    </dgm:pt>
    <dgm:pt modelId="{1D4F4A2D-0832-4AB7-96E2-B9E0D27EBB88}" type="pres">
      <dgm:prSet presAssocID="{BC2EF7A1-2852-40D8-9646-44F352C26934}" presName="parTransTwo" presStyleCnt="0"/>
      <dgm:spPr/>
      <dgm:t>
        <a:bodyPr/>
        <a:lstStyle/>
        <a:p>
          <a:endParaRPr lang="en-US"/>
        </a:p>
      </dgm:t>
    </dgm:pt>
    <dgm:pt modelId="{D3C1CD4A-3471-4AC4-B624-C2B87E5F1B2B}" type="pres">
      <dgm:prSet presAssocID="{BC2EF7A1-2852-40D8-9646-44F352C26934}" presName="horzTwo" presStyleCnt="0"/>
      <dgm:spPr/>
      <dgm:t>
        <a:bodyPr/>
        <a:lstStyle/>
        <a:p>
          <a:endParaRPr lang="en-US"/>
        </a:p>
      </dgm:t>
    </dgm:pt>
    <dgm:pt modelId="{D4D5AB2E-7F6E-42DF-941E-C74275AF4063}" type="pres">
      <dgm:prSet presAssocID="{8E71B8CA-9F6B-459B-B402-C7E13926843B}" presName="vertThree" presStyleCnt="0"/>
      <dgm:spPr/>
      <dgm:t>
        <a:bodyPr/>
        <a:lstStyle/>
        <a:p>
          <a:endParaRPr lang="en-US"/>
        </a:p>
      </dgm:t>
    </dgm:pt>
    <dgm:pt modelId="{0EE8E2A3-7D3D-44F4-B2C9-8547ECB2DAA8}" type="pres">
      <dgm:prSet presAssocID="{8E71B8CA-9F6B-459B-B402-C7E13926843B}" presName="txThree" presStyleLbl="node3" presStyleIdx="2" presStyleCnt="3">
        <dgm:presLayoutVars>
          <dgm:chPref val="3"/>
        </dgm:presLayoutVars>
      </dgm:prSet>
      <dgm:spPr/>
      <dgm:t>
        <a:bodyPr/>
        <a:lstStyle/>
        <a:p>
          <a:endParaRPr lang="en-US"/>
        </a:p>
      </dgm:t>
    </dgm:pt>
    <dgm:pt modelId="{660224EC-0688-430B-9D96-D382D2E91145}" type="pres">
      <dgm:prSet presAssocID="{8E71B8CA-9F6B-459B-B402-C7E13926843B}" presName="horzThree" presStyleCnt="0"/>
      <dgm:spPr/>
      <dgm:t>
        <a:bodyPr/>
        <a:lstStyle/>
        <a:p>
          <a:endParaRPr lang="en-US"/>
        </a:p>
      </dgm:t>
    </dgm:pt>
  </dgm:ptLst>
  <dgm:cxnLst>
    <dgm:cxn modelId="{48B33846-E20D-4E4C-B1A4-EE2D131133B8}" type="presOf" srcId="{0E16685B-428F-49A2-A3A5-2A99832A1A7C}" destId="{699817AB-8593-4B1A-A00B-D84FDDA6C509}" srcOrd="0" destOrd="0" presId="urn:microsoft.com/office/officeart/2005/8/layout/hierarchy4"/>
    <dgm:cxn modelId="{46F62DA0-D1C8-482A-91F7-5E590C4CBDF1}" type="presOf" srcId="{BC2EF7A1-2852-40D8-9646-44F352C26934}" destId="{F481E079-1C1B-444A-9954-80A322E3B4F1}" srcOrd="0" destOrd="0" presId="urn:microsoft.com/office/officeart/2005/8/layout/hierarchy4"/>
    <dgm:cxn modelId="{E9ADA34B-49CF-4EB2-8016-E441345B2D2B}" srcId="{BC2EF7A1-2852-40D8-9646-44F352C26934}" destId="{8E71B8CA-9F6B-459B-B402-C7E13926843B}" srcOrd="0" destOrd="0" parTransId="{1B22F485-464B-445A-850E-EB9EA120092C}" sibTransId="{DD7481A8-EF7F-4268-A0A7-6AEE5BCB94BA}"/>
    <dgm:cxn modelId="{D57EC768-393F-4997-B531-5407FECBC5AC}" type="presOf" srcId="{E9EC50BE-D160-4C62-B094-352F3A6E3C92}" destId="{3BE587A2-DB94-4CD0-BC7F-D0CBBFE5D6B7}" srcOrd="0" destOrd="0" presId="urn:microsoft.com/office/officeart/2005/8/layout/hierarchy4"/>
    <dgm:cxn modelId="{52C5DB6C-C40F-4683-8056-6BB6B0DD881E}" srcId="{7C432035-6E5B-4DC8-8577-0CEFCF2592A2}" destId="{78ED3490-1A60-4E1F-8C96-5B8C58182045}" srcOrd="0" destOrd="0" parTransId="{D8ADBECC-E83D-401C-86AE-07BB64A0C078}" sibTransId="{F6F33EC4-8342-441D-B369-5CC97A24CEEE}"/>
    <dgm:cxn modelId="{5AED9DD1-1196-44C0-8FDF-D767CE27AFD8}" type="presOf" srcId="{8E71B8CA-9F6B-459B-B402-C7E13926843B}" destId="{0EE8E2A3-7D3D-44F4-B2C9-8547ECB2DAA8}" srcOrd="0" destOrd="0" presId="urn:microsoft.com/office/officeart/2005/8/layout/hierarchy4"/>
    <dgm:cxn modelId="{46BD3564-41E2-4AB6-9FB7-441C50F519C1}" type="presOf" srcId="{7C432035-6E5B-4DC8-8577-0CEFCF2592A2}" destId="{4980180E-3E54-427B-86F5-EDEDB06FF5F3}" srcOrd="0" destOrd="0" presId="urn:microsoft.com/office/officeart/2005/8/layout/hierarchy4"/>
    <dgm:cxn modelId="{77AE3B3C-485A-4E42-94B7-576CA326DD6D}" srcId="{78ED3490-1A60-4E1F-8C96-5B8C58182045}" destId="{B043D7C5-4560-4A75-977E-70096D8D0A0E}" srcOrd="0" destOrd="0" parTransId="{04FC32C9-92C1-495D-9C2F-C7B7347B7D97}" sibTransId="{A774C4AE-E004-4B3F-995D-D29B4EAF891F}"/>
    <dgm:cxn modelId="{3A18A256-5053-4FD1-8F52-56059F28D5A6}" srcId="{B043D7C5-4560-4A75-977E-70096D8D0A0E}" destId="{E9EC50BE-D160-4C62-B094-352F3A6E3C92}" srcOrd="0" destOrd="0" parTransId="{82F54A5F-BA89-4140-923B-56EDBAA8049C}" sibTransId="{B7E0AB7B-505F-4214-9C59-F825854F4738}"/>
    <dgm:cxn modelId="{06272E30-D1C3-415E-B50B-2078C2465034}" srcId="{B043D7C5-4560-4A75-977E-70096D8D0A0E}" destId="{0E16685B-428F-49A2-A3A5-2A99832A1A7C}" srcOrd="1" destOrd="0" parTransId="{8982EAB9-0D9A-4192-9E3C-A4C949FE8F50}" sibTransId="{4CD7070A-4359-423E-81C6-AB14910464F6}"/>
    <dgm:cxn modelId="{AEB57FE3-B8EB-4C61-9AF7-1992D5CA344F}" type="presOf" srcId="{78ED3490-1A60-4E1F-8C96-5B8C58182045}" destId="{F74BDC17-7173-4DCC-9693-1734C4EC7182}" srcOrd="0" destOrd="0" presId="urn:microsoft.com/office/officeart/2005/8/layout/hierarchy4"/>
    <dgm:cxn modelId="{A43EFBB8-30A4-4C9A-AEC2-1734C7991CB3}" type="presOf" srcId="{B043D7C5-4560-4A75-977E-70096D8D0A0E}" destId="{4B2902B5-C0F0-4752-9274-A0EB414AD9C2}" srcOrd="0" destOrd="0" presId="urn:microsoft.com/office/officeart/2005/8/layout/hierarchy4"/>
    <dgm:cxn modelId="{6FA99719-6F5A-4EC0-B4ED-B831D10150F2}" srcId="{78ED3490-1A60-4E1F-8C96-5B8C58182045}" destId="{BC2EF7A1-2852-40D8-9646-44F352C26934}" srcOrd="1" destOrd="0" parTransId="{C8324704-AB34-4458-A1CF-36F43606FC32}" sibTransId="{FF2C48E4-937C-4792-A428-0496C442A87A}"/>
    <dgm:cxn modelId="{D491C319-AD0F-4E67-BC68-52453EF331B5}" type="presParOf" srcId="{4980180E-3E54-427B-86F5-EDEDB06FF5F3}" destId="{571C05E8-9CA4-4D04-A08A-F61B0B197E59}" srcOrd="0" destOrd="0" presId="urn:microsoft.com/office/officeart/2005/8/layout/hierarchy4"/>
    <dgm:cxn modelId="{4CCB9FBB-F4F5-448E-BF6C-D577577ACC30}" type="presParOf" srcId="{571C05E8-9CA4-4D04-A08A-F61B0B197E59}" destId="{F74BDC17-7173-4DCC-9693-1734C4EC7182}" srcOrd="0" destOrd="0" presId="urn:microsoft.com/office/officeart/2005/8/layout/hierarchy4"/>
    <dgm:cxn modelId="{C27CD4FB-E9D0-4F20-A337-662A30FFB03D}" type="presParOf" srcId="{571C05E8-9CA4-4D04-A08A-F61B0B197E59}" destId="{F36B7DF3-0025-49B0-8294-FAB0A425200C}" srcOrd="1" destOrd="0" presId="urn:microsoft.com/office/officeart/2005/8/layout/hierarchy4"/>
    <dgm:cxn modelId="{3F19112A-C15B-4094-8823-29E380BB9611}" type="presParOf" srcId="{571C05E8-9CA4-4D04-A08A-F61B0B197E59}" destId="{B8482149-B29A-4FAA-9999-8532495AE2E5}" srcOrd="2" destOrd="0" presId="urn:microsoft.com/office/officeart/2005/8/layout/hierarchy4"/>
    <dgm:cxn modelId="{09528E45-D4CB-4CE0-B97D-D68B90053529}" type="presParOf" srcId="{B8482149-B29A-4FAA-9999-8532495AE2E5}" destId="{CA27A8A7-B007-485C-B1B4-D3477E08A117}" srcOrd="0" destOrd="0" presId="urn:microsoft.com/office/officeart/2005/8/layout/hierarchy4"/>
    <dgm:cxn modelId="{9AD7BB90-F888-400A-8340-61BAD821A1BE}" type="presParOf" srcId="{CA27A8A7-B007-485C-B1B4-D3477E08A117}" destId="{4B2902B5-C0F0-4752-9274-A0EB414AD9C2}" srcOrd="0" destOrd="0" presId="urn:microsoft.com/office/officeart/2005/8/layout/hierarchy4"/>
    <dgm:cxn modelId="{477D3CB1-52EA-4438-98BF-464854583188}" type="presParOf" srcId="{CA27A8A7-B007-485C-B1B4-D3477E08A117}" destId="{63521B66-6801-4B49-8090-A0BD25C62147}" srcOrd="1" destOrd="0" presId="urn:microsoft.com/office/officeart/2005/8/layout/hierarchy4"/>
    <dgm:cxn modelId="{557E40E1-D88E-4BA9-B97A-6EAA8FDBC08A}" type="presParOf" srcId="{CA27A8A7-B007-485C-B1B4-D3477E08A117}" destId="{C6169A80-B079-407B-AD53-3563337CD45B}" srcOrd="2" destOrd="0" presId="urn:microsoft.com/office/officeart/2005/8/layout/hierarchy4"/>
    <dgm:cxn modelId="{86B321F1-76F8-4EFC-BCE7-49EF25520D0B}" type="presParOf" srcId="{C6169A80-B079-407B-AD53-3563337CD45B}" destId="{4226A50F-2D5A-4EDB-A34A-B027A64839BA}" srcOrd="0" destOrd="0" presId="urn:microsoft.com/office/officeart/2005/8/layout/hierarchy4"/>
    <dgm:cxn modelId="{4C058902-7A66-4E4E-97BB-0520A9D4DF78}" type="presParOf" srcId="{4226A50F-2D5A-4EDB-A34A-B027A64839BA}" destId="{3BE587A2-DB94-4CD0-BC7F-D0CBBFE5D6B7}" srcOrd="0" destOrd="0" presId="urn:microsoft.com/office/officeart/2005/8/layout/hierarchy4"/>
    <dgm:cxn modelId="{5EA19001-D936-405B-ADAE-8C9C69BED8C2}" type="presParOf" srcId="{4226A50F-2D5A-4EDB-A34A-B027A64839BA}" destId="{08357E9D-0021-4568-AD03-82F8506608F9}" srcOrd="1" destOrd="0" presId="urn:microsoft.com/office/officeart/2005/8/layout/hierarchy4"/>
    <dgm:cxn modelId="{827DB364-F8D1-46A7-B85A-0D758B5BB285}" type="presParOf" srcId="{C6169A80-B079-407B-AD53-3563337CD45B}" destId="{9BE33B54-567E-4349-887C-E82514ADE06B}" srcOrd="1" destOrd="0" presId="urn:microsoft.com/office/officeart/2005/8/layout/hierarchy4"/>
    <dgm:cxn modelId="{30D30B91-87BD-445E-B245-25F49D3B1761}" type="presParOf" srcId="{C6169A80-B079-407B-AD53-3563337CD45B}" destId="{B95B5D92-2430-4D96-B994-CEBE7B4FA111}" srcOrd="2" destOrd="0" presId="urn:microsoft.com/office/officeart/2005/8/layout/hierarchy4"/>
    <dgm:cxn modelId="{D499B8AC-D7F7-4369-81DB-E7DACCCA2EE4}" type="presParOf" srcId="{B95B5D92-2430-4D96-B994-CEBE7B4FA111}" destId="{699817AB-8593-4B1A-A00B-D84FDDA6C509}" srcOrd="0" destOrd="0" presId="urn:microsoft.com/office/officeart/2005/8/layout/hierarchy4"/>
    <dgm:cxn modelId="{2391D272-6365-47E1-B6AA-F4BDDEA794A6}" type="presParOf" srcId="{B95B5D92-2430-4D96-B994-CEBE7B4FA111}" destId="{7393B27B-43B5-44C5-A6F8-AEF77130F9A1}" srcOrd="1" destOrd="0" presId="urn:microsoft.com/office/officeart/2005/8/layout/hierarchy4"/>
    <dgm:cxn modelId="{0674A823-5143-4795-A231-163D22F504E1}" type="presParOf" srcId="{B8482149-B29A-4FAA-9999-8532495AE2E5}" destId="{CB975BD4-E64D-4C00-8205-6F07875D57BF}" srcOrd="1" destOrd="0" presId="urn:microsoft.com/office/officeart/2005/8/layout/hierarchy4"/>
    <dgm:cxn modelId="{50089382-5165-4FAF-9AE9-58CCD853DDAC}" type="presParOf" srcId="{B8482149-B29A-4FAA-9999-8532495AE2E5}" destId="{957E9583-DA4F-43AD-9118-5A9331B2C239}" srcOrd="2" destOrd="0" presId="urn:microsoft.com/office/officeart/2005/8/layout/hierarchy4"/>
    <dgm:cxn modelId="{8370D7A3-269E-49A7-9E46-DD0B637851AE}" type="presParOf" srcId="{957E9583-DA4F-43AD-9118-5A9331B2C239}" destId="{F481E079-1C1B-444A-9954-80A322E3B4F1}" srcOrd="0" destOrd="0" presId="urn:microsoft.com/office/officeart/2005/8/layout/hierarchy4"/>
    <dgm:cxn modelId="{81993C69-4CFF-4476-B218-98141BEB9041}" type="presParOf" srcId="{957E9583-DA4F-43AD-9118-5A9331B2C239}" destId="{1D4F4A2D-0832-4AB7-96E2-B9E0D27EBB88}" srcOrd="1" destOrd="0" presId="urn:microsoft.com/office/officeart/2005/8/layout/hierarchy4"/>
    <dgm:cxn modelId="{42E64CFC-BE3B-49F4-8527-DFC4ADC85D3F}" type="presParOf" srcId="{957E9583-DA4F-43AD-9118-5A9331B2C239}" destId="{D3C1CD4A-3471-4AC4-B624-C2B87E5F1B2B}" srcOrd="2" destOrd="0" presId="urn:microsoft.com/office/officeart/2005/8/layout/hierarchy4"/>
    <dgm:cxn modelId="{02F3D53A-6337-4BAF-A078-45D6F3E89C01}" type="presParOf" srcId="{D3C1CD4A-3471-4AC4-B624-C2B87E5F1B2B}" destId="{D4D5AB2E-7F6E-42DF-941E-C74275AF4063}" srcOrd="0" destOrd="0" presId="urn:microsoft.com/office/officeart/2005/8/layout/hierarchy4"/>
    <dgm:cxn modelId="{C8E28CD7-EF4A-42CE-8D5F-C3EE75B95768}" type="presParOf" srcId="{D4D5AB2E-7F6E-42DF-941E-C74275AF4063}" destId="{0EE8E2A3-7D3D-44F4-B2C9-8547ECB2DAA8}" srcOrd="0" destOrd="0" presId="urn:microsoft.com/office/officeart/2005/8/layout/hierarchy4"/>
    <dgm:cxn modelId="{8979CA0D-80F0-4D1F-B4BA-04D21A59FA7B}" type="presParOf" srcId="{D4D5AB2E-7F6E-42DF-941E-C74275AF4063}" destId="{660224EC-0688-430B-9D96-D382D2E91145}"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4BDC17-7173-4DCC-9693-1734C4EC7182}">
      <dsp:nvSpPr>
        <dsp:cNvPr id="0" name=""/>
        <dsp:cNvSpPr/>
      </dsp:nvSpPr>
      <dsp:spPr>
        <a:xfrm>
          <a:off x="708" y="2551"/>
          <a:ext cx="6170783" cy="1935740"/>
        </a:xfrm>
        <a:prstGeom prst="roundRect">
          <a:avLst>
            <a:gd name="adj" fmla="val 1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solidFill>
                <a:schemeClr val="accent5"/>
              </a:solidFill>
            </a:rPr>
            <a:t>Purpose</a:t>
          </a:r>
          <a:endParaRPr lang="en-US" sz="6500" kern="1200" dirty="0">
            <a:solidFill>
              <a:schemeClr val="accent5"/>
            </a:solidFill>
          </a:endParaRPr>
        </a:p>
      </dsp:txBody>
      <dsp:txXfrm>
        <a:off x="708" y="2551"/>
        <a:ext cx="6170783" cy="1935740"/>
      </dsp:txXfrm>
    </dsp:sp>
    <dsp:sp modelId="{4B2902B5-C0F0-4752-9274-A0EB414AD9C2}">
      <dsp:nvSpPr>
        <dsp:cNvPr id="0" name=""/>
        <dsp:cNvSpPr/>
      </dsp:nvSpPr>
      <dsp:spPr>
        <a:xfrm>
          <a:off x="0" y="2071688"/>
          <a:ext cx="4030946" cy="1935740"/>
        </a:xfrm>
        <a:prstGeom prst="roundRect">
          <a:avLst>
            <a:gd name="adj" fmla="val 10000"/>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accent5"/>
              </a:solidFill>
            </a:rPr>
            <a:t>Lessons Learned</a:t>
          </a:r>
          <a:endParaRPr lang="en-US" sz="3000" kern="1200" dirty="0">
            <a:solidFill>
              <a:schemeClr val="accent5"/>
            </a:solidFill>
          </a:endParaRPr>
        </a:p>
      </dsp:txBody>
      <dsp:txXfrm>
        <a:off x="0" y="2071688"/>
        <a:ext cx="4030946" cy="1935740"/>
      </dsp:txXfrm>
    </dsp:sp>
    <dsp:sp modelId="{3BE587A2-DB94-4CD0-BC7F-D0CBBFE5D6B7}">
      <dsp:nvSpPr>
        <dsp:cNvPr id="0" name=""/>
        <dsp:cNvSpPr/>
      </dsp:nvSpPr>
      <dsp:spPr>
        <a:xfrm>
          <a:off x="708" y="4095796"/>
          <a:ext cx="1974019" cy="1935740"/>
        </a:xfrm>
        <a:prstGeom prst="roundRect">
          <a:avLst>
            <a:gd name="adj" fmla="val 10000"/>
          </a:avLst>
        </a:prstGeom>
        <a:gradFill rotWithShape="0">
          <a:gsLst>
            <a:gs pos="0">
              <a:schemeClr val="accent6">
                <a:tint val="80000"/>
                <a:hueOff val="0"/>
                <a:satOff val="0"/>
                <a:lumOff val="0"/>
                <a:alphaOff val="0"/>
                <a:tint val="50000"/>
                <a:satMod val="300000"/>
              </a:schemeClr>
            </a:gs>
            <a:gs pos="35000">
              <a:schemeClr val="accent6">
                <a:tint val="80000"/>
                <a:hueOff val="0"/>
                <a:satOff val="0"/>
                <a:lumOff val="0"/>
                <a:alphaOff val="0"/>
                <a:tint val="37000"/>
                <a:satMod val="300000"/>
              </a:schemeClr>
            </a:gs>
            <a:gs pos="100000">
              <a:schemeClr val="accent6">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5"/>
              </a:solidFill>
            </a:rPr>
            <a:t>Recommended Pricing</a:t>
          </a:r>
          <a:endParaRPr lang="en-US" sz="1900" kern="1200" dirty="0">
            <a:solidFill>
              <a:schemeClr val="accent5"/>
            </a:solidFill>
          </a:endParaRPr>
        </a:p>
      </dsp:txBody>
      <dsp:txXfrm>
        <a:off x="708" y="4095796"/>
        <a:ext cx="1974019" cy="1935740"/>
      </dsp:txXfrm>
    </dsp:sp>
    <dsp:sp modelId="{699817AB-8593-4B1A-A00B-D84FDDA6C509}">
      <dsp:nvSpPr>
        <dsp:cNvPr id="0" name=""/>
        <dsp:cNvSpPr/>
      </dsp:nvSpPr>
      <dsp:spPr>
        <a:xfrm>
          <a:off x="2057636" y="4095796"/>
          <a:ext cx="1974019" cy="1935740"/>
        </a:xfrm>
        <a:prstGeom prst="roundRect">
          <a:avLst>
            <a:gd name="adj" fmla="val 10000"/>
          </a:avLst>
        </a:prstGeom>
        <a:gradFill rotWithShape="0">
          <a:gsLst>
            <a:gs pos="0">
              <a:schemeClr val="accent6">
                <a:tint val="80000"/>
                <a:hueOff val="0"/>
                <a:satOff val="0"/>
                <a:lumOff val="0"/>
                <a:alphaOff val="0"/>
                <a:tint val="50000"/>
                <a:satMod val="300000"/>
              </a:schemeClr>
            </a:gs>
            <a:gs pos="35000">
              <a:schemeClr val="accent6">
                <a:tint val="80000"/>
                <a:hueOff val="0"/>
                <a:satOff val="0"/>
                <a:lumOff val="0"/>
                <a:alphaOff val="0"/>
                <a:tint val="37000"/>
                <a:satMod val="300000"/>
              </a:schemeClr>
            </a:gs>
            <a:gs pos="100000">
              <a:schemeClr val="accent6">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5"/>
              </a:solidFill>
            </a:rPr>
            <a:t>Details:</a:t>
          </a:r>
        </a:p>
        <a:p>
          <a:pPr lvl="0" algn="ctr" defTabSz="844550">
            <a:lnSpc>
              <a:spcPct val="90000"/>
            </a:lnSpc>
            <a:spcBef>
              <a:spcPct val="0"/>
            </a:spcBef>
            <a:spcAft>
              <a:spcPct val="35000"/>
            </a:spcAft>
          </a:pPr>
          <a:r>
            <a:rPr lang="en-US" sz="1900" kern="1200" dirty="0" smtClean="0">
              <a:solidFill>
                <a:schemeClr val="accent5"/>
              </a:solidFill>
            </a:rPr>
            <a:t>Time (of day, event duration)</a:t>
          </a:r>
        </a:p>
        <a:p>
          <a:pPr lvl="0" algn="ctr" defTabSz="844550">
            <a:lnSpc>
              <a:spcPct val="90000"/>
            </a:lnSpc>
            <a:spcBef>
              <a:spcPct val="0"/>
            </a:spcBef>
            <a:spcAft>
              <a:spcPct val="35000"/>
            </a:spcAft>
          </a:pPr>
          <a:r>
            <a:rPr lang="en-US" sz="1900" kern="1200" dirty="0" smtClean="0">
              <a:solidFill>
                <a:schemeClr val="accent5"/>
              </a:solidFill>
            </a:rPr>
            <a:t>Refreshments</a:t>
          </a:r>
          <a:endParaRPr lang="en-US" sz="1900" kern="1200" dirty="0">
            <a:solidFill>
              <a:schemeClr val="accent5"/>
            </a:solidFill>
          </a:endParaRPr>
        </a:p>
      </dsp:txBody>
      <dsp:txXfrm>
        <a:off x="2057636" y="4095796"/>
        <a:ext cx="1974019" cy="1935740"/>
      </dsp:txXfrm>
    </dsp:sp>
    <dsp:sp modelId="{F481E079-1C1B-444A-9954-80A322E3B4F1}">
      <dsp:nvSpPr>
        <dsp:cNvPr id="0" name=""/>
        <dsp:cNvSpPr/>
      </dsp:nvSpPr>
      <dsp:spPr>
        <a:xfrm>
          <a:off x="4197472" y="2049173"/>
          <a:ext cx="1974019" cy="1935740"/>
        </a:xfrm>
        <a:prstGeom prst="roundRect">
          <a:avLst>
            <a:gd name="adj" fmla="val 10000"/>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accent5"/>
              </a:solidFill>
            </a:rPr>
            <a:t>Audience</a:t>
          </a:r>
          <a:endParaRPr lang="en-US" sz="3000" kern="1200" dirty="0">
            <a:solidFill>
              <a:schemeClr val="accent5"/>
            </a:solidFill>
          </a:endParaRPr>
        </a:p>
      </dsp:txBody>
      <dsp:txXfrm>
        <a:off x="4197472" y="2049173"/>
        <a:ext cx="1974019" cy="1935740"/>
      </dsp:txXfrm>
    </dsp:sp>
    <dsp:sp modelId="{0EE8E2A3-7D3D-44F4-B2C9-8547ECB2DAA8}">
      <dsp:nvSpPr>
        <dsp:cNvPr id="0" name=""/>
        <dsp:cNvSpPr/>
      </dsp:nvSpPr>
      <dsp:spPr>
        <a:xfrm>
          <a:off x="4197472" y="4095796"/>
          <a:ext cx="1974019" cy="1935740"/>
        </a:xfrm>
        <a:prstGeom prst="roundRect">
          <a:avLst>
            <a:gd name="adj" fmla="val 10000"/>
          </a:avLst>
        </a:prstGeom>
        <a:gradFill rotWithShape="0">
          <a:gsLst>
            <a:gs pos="0">
              <a:schemeClr val="accent6">
                <a:tint val="80000"/>
                <a:hueOff val="0"/>
                <a:satOff val="0"/>
                <a:lumOff val="0"/>
                <a:alphaOff val="0"/>
                <a:tint val="50000"/>
                <a:satMod val="300000"/>
              </a:schemeClr>
            </a:gs>
            <a:gs pos="35000">
              <a:schemeClr val="accent6">
                <a:tint val="80000"/>
                <a:hueOff val="0"/>
                <a:satOff val="0"/>
                <a:lumOff val="0"/>
                <a:alphaOff val="0"/>
                <a:tint val="37000"/>
                <a:satMod val="300000"/>
              </a:schemeClr>
            </a:gs>
            <a:gs pos="100000">
              <a:schemeClr val="accent6">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5"/>
              </a:solidFill>
            </a:rPr>
            <a:t>Invite Attachments</a:t>
          </a:r>
          <a:endParaRPr lang="en-US" sz="1900" kern="1200" dirty="0">
            <a:solidFill>
              <a:schemeClr val="accent5"/>
            </a:solidFill>
          </a:endParaRPr>
        </a:p>
      </dsp:txBody>
      <dsp:txXfrm>
        <a:off x="4197472" y="4095796"/>
        <a:ext cx="1974019" cy="19357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4BDC17-7173-4DCC-9693-1734C4EC7182}">
      <dsp:nvSpPr>
        <dsp:cNvPr id="0" name=""/>
        <dsp:cNvSpPr/>
      </dsp:nvSpPr>
      <dsp:spPr>
        <a:xfrm>
          <a:off x="708" y="2551"/>
          <a:ext cx="6170783" cy="1935740"/>
        </a:xfrm>
        <a:prstGeom prst="roundRect">
          <a:avLst>
            <a:gd name="adj" fmla="val 1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solidFill>
                <a:schemeClr val="accent5"/>
              </a:solidFill>
            </a:rPr>
            <a:t>Purpose</a:t>
          </a:r>
          <a:endParaRPr lang="en-US" sz="6500" kern="1200" dirty="0">
            <a:solidFill>
              <a:schemeClr val="accent5"/>
            </a:solidFill>
          </a:endParaRPr>
        </a:p>
      </dsp:txBody>
      <dsp:txXfrm>
        <a:off x="708" y="2551"/>
        <a:ext cx="6170783" cy="1935740"/>
      </dsp:txXfrm>
    </dsp:sp>
    <dsp:sp modelId="{4B2902B5-C0F0-4752-9274-A0EB414AD9C2}">
      <dsp:nvSpPr>
        <dsp:cNvPr id="0" name=""/>
        <dsp:cNvSpPr/>
      </dsp:nvSpPr>
      <dsp:spPr>
        <a:xfrm>
          <a:off x="708" y="2049173"/>
          <a:ext cx="4030946" cy="1935740"/>
        </a:xfrm>
        <a:prstGeom prst="roundRect">
          <a:avLst>
            <a:gd name="adj" fmla="val 10000"/>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accent5"/>
              </a:solidFill>
            </a:rPr>
            <a:t>Lessons Learned</a:t>
          </a:r>
          <a:endParaRPr lang="en-US" sz="3000" kern="1200" dirty="0">
            <a:solidFill>
              <a:schemeClr val="accent5"/>
            </a:solidFill>
          </a:endParaRPr>
        </a:p>
      </dsp:txBody>
      <dsp:txXfrm>
        <a:off x="708" y="2049173"/>
        <a:ext cx="4030946" cy="1935740"/>
      </dsp:txXfrm>
    </dsp:sp>
    <dsp:sp modelId="{3BE587A2-DB94-4CD0-BC7F-D0CBBFE5D6B7}">
      <dsp:nvSpPr>
        <dsp:cNvPr id="0" name=""/>
        <dsp:cNvSpPr/>
      </dsp:nvSpPr>
      <dsp:spPr>
        <a:xfrm>
          <a:off x="708" y="4095796"/>
          <a:ext cx="1974019" cy="1935740"/>
        </a:xfrm>
        <a:prstGeom prst="roundRect">
          <a:avLst>
            <a:gd name="adj" fmla="val 10000"/>
          </a:avLst>
        </a:prstGeom>
        <a:gradFill rotWithShape="0">
          <a:gsLst>
            <a:gs pos="0">
              <a:schemeClr val="accent6">
                <a:tint val="80000"/>
                <a:hueOff val="0"/>
                <a:satOff val="0"/>
                <a:lumOff val="0"/>
                <a:alphaOff val="0"/>
                <a:tint val="50000"/>
                <a:satMod val="300000"/>
              </a:schemeClr>
            </a:gs>
            <a:gs pos="35000">
              <a:schemeClr val="accent6">
                <a:tint val="80000"/>
                <a:hueOff val="0"/>
                <a:satOff val="0"/>
                <a:lumOff val="0"/>
                <a:alphaOff val="0"/>
                <a:tint val="37000"/>
                <a:satMod val="300000"/>
              </a:schemeClr>
            </a:gs>
            <a:gs pos="100000">
              <a:schemeClr val="accent6">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5"/>
              </a:solidFill>
            </a:rPr>
            <a:t>Recommended Pricing</a:t>
          </a:r>
          <a:endParaRPr lang="en-US" sz="1900" kern="1200" dirty="0">
            <a:solidFill>
              <a:schemeClr val="accent5"/>
            </a:solidFill>
          </a:endParaRPr>
        </a:p>
      </dsp:txBody>
      <dsp:txXfrm>
        <a:off x="708" y="4095796"/>
        <a:ext cx="1974019" cy="1935740"/>
      </dsp:txXfrm>
    </dsp:sp>
    <dsp:sp modelId="{699817AB-8593-4B1A-A00B-D84FDDA6C509}">
      <dsp:nvSpPr>
        <dsp:cNvPr id="0" name=""/>
        <dsp:cNvSpPr/>
      </dsp:nvSpPr>
      <dsp:spPr>
        <a:xfrm>
          <a:off x="2057636" y="4095796"/>
          <a:ext cx="1974019" cy="1935740"/>
        </a:xfrm>
        <a:prstGeom prst="roundRect">
          <a:avLst>
            <a:gd name="adj" fmla="val 10000"/>
          </a:avLst>
        </a:prstGeom>
        <a:gradFill rotWithShape="0">
          <a:gsLst>
            <a:gs pos="0">
              <a:schemeClr val="accent6">
                <a:tint val="80000"/>
                <a:hueOff val="0"/>
                <a:satOff val="0"/>
                <a:lumOff val="0"/>
                <a:alphaOff val="0"/>
                <a:tint val="50000"/>
                <a:satMod val="300000"/>
              </a:schemeClr>
            </a:gs>
            <a:gs pos="35000">
              <a:schemeClr val="accent6">
                <a:tint val="80000"/>
                <a:hueOff val="0"/>
                <a:satOff val="0"/>
                <a:lumOff val="0"/>
                <a:alphaOff val="0"/>
                <a:tint val="37000"/>
                <a:satMod val="300000"/>
              </a:schemeClr>
            </a:gs>
            <a:gs pos="100000">
              <a:schemeClr val="accent6">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5"/>
              </a:solidFill>
            </a:rPr>
            <a:t>Details:</a:t>
          </a:r>
        </a:p>
        <a:p>
          <a:pPr lvl="0" algn="ctr" defTabSz="844550">
            <a:lnSpc>
              <a:spcPct val="90000"/>
            </a:lnSpc>
            <a:spcBef>
              <a:spcPct val="0"/>
            </a:spcBef>
            <a:spcAft>
              <a:spcPct val="35000"/>
            </a:spcAft>
          </a:pPr>
          <a:r>
            <a:rPr lang="en-US" sz="1900" kern="1200" dirty="0" smtClean="0">
              <a:solidFill>
                <a:schemeClr val="accent5"/>
              </a:solidFill>
            </a:rPr>
            <a:t>Time (of day, event duration)</a:t>
          </a:r>
        </a:p>
        <a:p>
          <a:pPr lvl="0" algn="ctr" defTabSz="844550">
            <a:lnSpc>
              <a:spcPct val="90000"/>
            </a:lnSpc>
            <a:spcBef>
              <a:spcPct val="0"/>
            </a:spcBef>
            <a:spcAft>
              <a:spcPct val="35000"/>
            </a:spcAft>
          </a:pPr>
          <a:r>
            <a:rPr lang="en-US" sz="1900" kern="1200" dirty="0" smtClean="0">
              <a:solidFill>
                <a:schemeClr val="accent5"/>
              </a:solidFill>
            </a:rPr>
            <a:t>Refreshments</a:t>
          </a:r>
          <a:endParaRPr lang="en-US" sz="1900" kern="1200" dirty="0">
            <a:solidFill>
              <a:schemeClr val="accent5"/>
            </a:solidFill>
          </a:endParaRPr>
        </a:p>
      </dsp:txBody>
      <dsp:txXfrm>
        <a:off x="2057636" y="4095796"/>
        <a:ext cx="1974019" cy="1935740"/>
      </dsp:txXfrm>
    </dsp:sp>
    <dsp:sp modelId="{F481E079-1C1B-444A-9954-80A322E3B4F1}">
      <dsp:nvSpPr>
        <dsp:cNvPr id="0" name=""/>
        <dsp:cNvSpPr/>
      </dsp:nvSpPr>
      <dsp:spPr>
        <a:xfrm>
          <a:off x="4197472" y="2049173"/>
          <a:ext cx="1974019" cy="1935740"/>
        </a:xfrm>
        <a:prstGeom prst="roundRect">
          <a:avLst>
            <a:gd name="adj" fmla="val 10000"/>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accent5"/>
              </a:solidFill>
            </a:rPr>
            <a:t>Audience</a:t>
          </a:r>
          <a:endParaRPr lang="en-US" sz="3000" kern="1200" dirty="0">
            <a:solidFill>
              <a:schemeClr val="accent5"/>
            </a:solidFill>
          </a:endParaRPr>
        </a:p>
      </dsp:txBody>
      <dsp:txXfrm>
        <a:off x="4197472" y="2049173"/>
        <a:ext cx="1974019" cy="1935740"/>
      </dsp:txXfrm>
    </dsp:sp>
    <dsp:sp modelId="{0EE8E2A3-7D3D-44F4-B2C9-8547ECB2DAA8}">
      <dsp:nvSpPr>
        <dsp:cNvPr id="0" name=""/>
        <dsp:cNvSpPr/>
      </dsp:nvSpPr>
      <dsp:spPr>
        <a:xfrm>
          <a:off x="4197472" y="4095796"/>
          <a:ext cx="1974019" cy="1935740"/>
        </a:xfrm>
        <a:prstGeom prst="roundRect">
          <a:avLst>
            <a:gd name="adj" fmla="val 10000"/>
          </a:avLst>
        </a:prstGeom>
        <a:gradFill rotWithShape="0">
          <a:gsLst>
            <a:gs pos="0">
              <a:schemeClr val="accent6">
                <a:tint val="80000"/>
                <a:hueOff val="0"/>
                <a:satOff val="0"/>
                <a:lumOff val="0"/>
                <a:alphaOff val="0"/>
                <a:tint val="50000"/>
                <a:satMod val="300000"/>
              </a:schemeClr>
            </a:gs>
            <a:gs pos="35000">
              <a:schemeClr val="accent6">
                <a:tint val="80000"/>
                <a:hueOff val="0"/>
                <a:satOff val="0"/>
                <a:lumOff val="0"/>
                <a:alphaOff val="0"/>
                <a:tint val="37000"/>
                <a:satMod val="300000"/>
              </a:schemeClr>
            </a:gs>
            <a:gs pos="100000">
              <a:schemeClr val="accent6">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5"/>
              </a:solidFill>
            </a:rPr>
            <a:t>Invite Attachments</a:t>
          </a:r>
          <a:endParaRPr lang="en-US" sz="1900" kern="1200" dirty="0">
            <a:solidFill>
              <a:schemeClr val="accent5"/>
            </a:solidFill>
          </a:endParaRPr>
        </a:p>
      </dsp:txBody>
      <dsp:txXfrm>
        <a:off x="4197472" y="4095796"/>
        <a:ext cx="1974019" cy="19357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4BDC17-7173-4DCC-9693-1734C4EC7182}">
      <dsp:nvSpPr>
        <dsp:cNvPr id="0" name=""/>
        <dsp:cNvSpPr/>
      </dsp:nvSpPr>
      <dsp:spPr>
        <a:xfrm>
          <a:off x="708" y="2551"/>
          <a:ext cx="6170783" cy="1935740"/>
        </a:xfrm>
        <a:prstGeom prst="roundRect">
          <a:avLst>
            <a:gd name="adj" fmla="val 1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solidFill>
                <a:schemeClr val="accent5"/>
              </a:solidFill>
            </a:rPr>
            <a:t>Purpose</a:t>
          </a:r>
          <a:endParaRPr lang="en-US" sz="6500" kern="1200" dirty="0">
            <a:solidFill>
              <a:schemeClr val="accent5"/>
            </a:solidFill>
          </a:endParaRPr>
        </a:p>
      </dsp:txBody>
      <dsp:txXfrm>
        <a:off x="708" y="2551"/>
        <a:ext cx="6170783" cy="1935740"/>
      </dsp:txXfrm>
    </dsp:sp>
    <dsp:sp modelId="{4B2902B5-C0F0-4752-9274-A0EB414AD9C2}">
      <dsp:nvSpPr>
        <dsp:cNvPr id="0" name=""/>
        <dsp:cNvSpPr/>
      </dsp:nvSpPr>
      <dsp:spPr>
        <a:xfrm>
          <a:off x="708" y="2049173"/>
          <a:ext cx="4030946" cy="1935740"/>
        </a:xfrm>
        <a:prstGeom prst="roundRect">
          <a:avLst>
            <a:gd name="adj" fmla="val 10000"/>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accent5"/>
              </a:solidFill>
            </a:rPr>
            <a:t>Lessons Learned</a:t>
          </a:r>
          <a:endParaRPr lang="en-US" sz="3000" kern="1200" dirty="0">
            <a:solidFill>
              <a:schemeClr val="accent5"/>
            </a:solidFill>
          </a:endParaRPr>
        </a:p>
      </dsp:txBody>
      <dsp:txXfrm>
        <a:off x="708" y="2049173"/>
        <a:ext cx="4030946" cy="1935740"/>
      </dsp:txXfrm>
    </dsp:sp>
    <dsp:sp modelId="{3BE587A2-DB94-4CD0-BC7F-D0CBBFE5D6B7}">
      <dsp:nvSpPr>
        <dsp:cNvPr id="0" name=""/>
        <dsp:cNvSpPr/>
      </dsp:nvSpPr>
      <dsp:spPr>
        <a:xfrm>
          <a:off x="708" y="4095796"/>
          <a:ext cx="1974019" cy="1935740"/>
        </a:xfrm>
        <a:prstGeom prst="roundRect">
          <a:avLst>
            <a:gd name="adj" fmla="val 10000"/>
          </a:avLst>
        </a:prstGeom>
        <a:gradFill rotWithShape="0">
          <a:gsLst>
            <a:gs pos="0">
              <a:schemeClr val="accent6">
                <a:tint val="80000"/>
                <a:hueOff val="0"/>
                <a:satOff val="0"/>
                <a:lumOff val="0"/>
                <a:alphaOff val="0"/>
                <a:tint val="50000"/>
                <a:satMod val="300000"/>
              </a:schemeClr>
            </a:gs>
            <a:gs pos="35000">
              <a:schemeClr val="accent6">
                <a:tint val="80000"/>
                <a:hueOff val="0"/>
                <a:satOff val="0"/>
                <a:lumOff val="0"/>
                <a:alphaOff val="0"/>
                <a:tint val="37000"/>
                <a:satMod val="300000"/>
              </a:schemeClr>
            </a:gs>
            <a:gs pos="100000">
              <a:schemeClr val="accent6">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5"/>
              </a:solidFill>
            </a:rPr>
            <a:t>Recommended Pricing</a:t>
          </a:r>
          <a:endParaRPr lang="en-US" sz="1900" kern="1200" dirty="0">
            <a:solidFill>
              <a:schemeClr val="accent5"/>
            </a:solidFill>
          </a:endParaRPr>
        </a:p>
      </dsp:txBody>
      <dsp:txXfrm>
        <a:off x="708" y="4095796"/>
        <a:ext cx="1974019" cy="1935740"/>
      </dsp:txXfrm>
    </dsp:sp>
    <dsp:sp modelId="{699817AB-8593-4B1A-A00B-D84FDDA6C509}">
      <dsp:nvSpPr>
        <dsp:cNvPr id="0" name=""/>
        <dsp:cNvSpPr/>
      </dsp:nvSpPr>
      <dsp:spPr>
        <a:xfrm>
          <a:off x="2057636" y="4095796"/>
          <a:ext cx="1974019" cy="1935740"/>
        </a:xfrm>
        <a:prstGeom prst="roundRect">
          <a:avLst>
            <a:gd name="adj" fmla="val 10000"/>
          </a:avLst>
        </a:prstGeom>
        <a:gradFill rotWithShape="0">
          <a:gsLst>
            <a:gs pos="0">
              <a:schemeClr val="accent6">
                <a:tint val="80000"/>
                <a:hueOff val="0"/>
                <a:satOff val="0"/>
                <a:lumOff val="0"/>
                <a:alphaOff val="0"/>
                <a:tint val="50000"/>
                <a:satMod val="300000"/>
              </a:schemeClr>
            </a:gs>
            <a:gs pos="35000">
              <a:schemeClr val="accent6">
                <a:tint val="80000"/>
                <a:hueOff val="0"/>
                <a:satOff val="0"/>
                <a:lumOff val="0"/>
                <a:alphaOff val="0"/>
                <a:tint val="37000"/>
                <a:satMod val="300000"/>
              </a:schemeClr>
            </a:gs>
            <a:gs pos="100000">
              <a:schemeClr val="accent6">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5"/>
              </a:solidFill>
            </a:rPr>
            <a:t>Details:</a:t>
          </a:r>
        </a:p>
        <a:p>
          <a:pPr lvl="0" algn="ctr" defTabSz="844550">
            <a:lnSpc>
              <a:spcPct val="90000"/>
            </a:lnSpc>
            <a:spcBef>
              <a:spcPct val="0"/>
            </a:spcBef>
            <a:spcAft>
              <a:spcPct val="35000"/>
            </a:spcAft>
          </a:pPr>
          <a:r>
            <a:rPr lang="en-US" sz="1900" kern="1200" dirty="0" smtClean="0">
              <a:solidFill>
                <a:schemeClr val="accent5"/>
              </a:solidFill>
            </a:rPr>
            <a:t>Time (of day, event duration)</a:t>
          </a:r>
        </a:p>
        <a:p>
          <a:pPr lvl="0" algn="ctr" defTabSz="844550">
            <a:lnSpc>
              <a:spcPct val="90000"/>
            </a:lnSpc>
            <a:spcBef>
              <a:spcPct val="0"/>
            </a:spcBef>
            <a:spcAft>
              <a:spcPct val="35000"/>
            </a:spcAft>
          </a:pPr>
          <a:r>
            <a:rPr lang="en-US" sz="1900" kern="1200" dirty="0" smtClean="0">
              <a:solidFill>
                <a:schemeClr val="accent5"/>
              </a:solidFill>
            </a:rPr>
            <a:t>Refreshments</a:t>
          </a:r>
          <a:endParaRPr lang="en-US" sz="1900" kern="1200" dirty="0">
            <a:solidFill>
              <a:schemeClr val="accent5"/>
            </a:solidFill>
          </a:endParaRPr>
        </a:p>
      </dsp:txBody>
      <dsp:txXfrm>
        <a:off x="2057636" y="4095796"/>
        <a:ext cx="1974019" cy="1935740"/>
      </dsp:txXfrm>
    </dsp:sp>
    <dsp:sp modelId="{F481E079-1C1B-444A-9954-80A322E3B4F1}">
      <dsp:nvSpPr>
        <dsp:cNvPr id="0" name=""/>
        <dsp:cNvSpPr/>
      </dsp:nvSpPr>
      <dsp:spPr>
        <a:xfrm>
          <a:off x="4197472" y="2049173"/>
          <a:ext cx="1974019" cy="1935740"/>
        </a:xfrm>
        <a:prstGeom prst="roundRect">
          <a:avLst>
            <a:gd name="adj" fmla="val 10000"/>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accent5"/>
              </a:solidFill>
            </a:rPr>
            <a:t>Audience</a:t>
          </a:r>
          <a:endParaRPr lang="en-US" sz="3000" kern="1200" dirty="0">
            <a:solidFill>
              <a:schemeClr val="accent5"/>
            </a:solidFill>
          </a:endParaRPr>
        </a:p>
      </dsp:txBody>
      <dsp:txXfrm>
        <a:off x="4197472" y="2049173"/>
        <a:ext cx="1974019" cy="1935740"/>
      </dsp:txXfrm>
    </dsp:sp>
    <dsp:sp modelId="{0EE8E2A3-7D3D-44F4-B2C9-8547ECB2DAA8}">
      <dsp:nvSpPr>
        <dsp:cNvPr id="0" name=""/>
        <dsp:cNvSpPr/>
      </dsp:nvSpPr>
      <dsp:spPr>
        <a:xfrm>
          <a:off x="4197472" y="4095796"/>
          <a:ext cx="1974019" cy="1935740"/>
        </a:xfrm>
        <a:prstGeom prst="roundRect">
          <a:avLst>
            <a:gd name="adj" fmla="val 10000"/>
          </a:avLst>
        </a:prstGeom>
        <a:gradFill rotWithShape="0">
          <a:gsLst>
            <a:gs pos="0">
              <a:schemeClr val="accent6">
                <a:tint val="80000"/>
                <a:hueOff val="0"/>
                <a:satOff val="0"/>
                <a:lumOff val="0"/>
                <a:alphaOff val="0"/>
                <a:tint val="50000"/>
                <a:satMod val="300000"/>
              </a:schemeClr>
            </a:gs>
            <a:gs pos="35000">
              <a:schemeClr val="accent6">
                <a:tint val="80000"/>
                <a:hueOff val="0"/>
                <a:satOff val="0"/>
                <a:lumOff val="0"/>
                <a:alphaOff val="0"/>
                <a:tint val="37000"/>
                <a:satMod val="300000"/>
              </a:schemeClr>
            </a:gs>
            <a:gs pos="100000">
              <a:schemeClr val="accent6">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5"/>
              </a:solidFill>
            </a:rPr>
            <a:t>Invite Attachments</a:t>
          </a:r>
          <a:endParaRPr lang="en-US" sz="1900" kern="1200" dirty="0">
            <a:solidFill>
              <a:schemeClr val="accent5"/>
            </a:solidFill>
          </a:endParaRPr>
        </a:p>
      </dsp:txBody>
      <dsp:txXfrm>
        <a:off x="4197472" y="4095796"/>
        <a:ext cx="1974019" cy="19357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4BDC17-7173-4DCC-9693-1734C4EC7182}">
      <dsp:nvSpPr>
        <dsp:cNvPr id="0" name=""/>
        <dsp:cNvSpPr/>
      </dsp:nvSpPr>
      <dsp:spPr>
        <a:xfrm>
          <a:off x="0" y="14288"/>
          <a:ext cx="6170783" cy="1935740"/>
        </a:xfrm>
        <a:prstGeom prst="roundRect">
          <a:avLst>
            <a:gd name="adj" fmla="val 1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solidFill>
                <a:schemeClr val="accent5"/>
              </a:solidFill>
            </a:rPr>
            <a:t>Purpose</a:t>
          </a:r>
          <a:endParaRPr lang="en-US" sz="6500" kern="1200" dirty="0">
            <a:solidFill>
              <a:schemeClr val="accent5"/>
            </a:solidFill>
          </a:endParaRPr>
        </a:p>
      </dsp:txBody>
      <dsp:txXfrm>
        <a:off x="0" y="14288"/>
        <a:ext cx="6170783" cy="1935740"/>
      </dsp:txXfrm>
    </dsp:sp>
    <dsp:sp modelId="{4B2902B5-C0F0-4752-9274-A0EB414AD9C2}">
      <dsp:nvSpPr>
        <dsp:cNvPr id="0" name=""/>
        <dsp:cNvSpPr/>
      </dsp:nvSpPr>
      <dsp:spPr>
        <a:xfrm>
          <a:off x="708" y="2049173"/>
          <a:ext cx="4030946" cy="1935740"/>
        </a:xfrm>
        <a:prstGeom prst="roundRect">
          <a:avLst>
            <a:gd name="adj" fmla="val 10000"/>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accent5"/>
              </a:solidFill>
            </a:rPr>
            <a:t>Lessons Learned</a:t>
          </a:r>
          <a:endParaRPr lang="en-US" sz="3000" kern="1200" dirty="0">
            <a:solidFill>
              <a:schemeClr val="accent5"/>
            </a:solidFill>
          </a:endParaRPr>
        </a:p>
      </dsp:txBody>
      <dsp:txXfrm>
        <a:off x="708" y="2049173"/>
        <a:ext cx="4030946" cy="1935740"/>
      </dsp:txXfrm>
    </dsp:sp>
    <dsp:sp modelId="{3BE587A2-DB94-4CD0-BC7F-D0CBBFE5D6B7}">
      <dsp:nvSpPr>
        <dsp:cNvPr id="0" name=""/>
        <dsp:cNvSpPr/>
      </dsp:nvSpPr>
      <dsp:spPr>
        <a:xfrm>
          <a:off x="708" y="4095796"/>
          <a:ext cx="1974019" cy="1935740"/>
        </a:xfrm>
        <a:prstGeom prst="roundRect">
          <a:avLst>
            <a:gd name="adj" fmla="val 10000"/>
          </a:avLst>
        </a:prstGeom>
        <a:gradFill rotWithShape="0">
          <a:gsLst>
            <a:gs pos="0">
              <a:schemeClr val="accent6">
                <a:tint val="80000"/>
                <a:hueOff val="0"/>
                <a:satOff val="0"/>
                <a:lumOff val="0"/>
                <a:alphaOff val="0"/>
                <a:tint val="50000"/>
                <a:satMod val="300000"/>
              </a:schemeClr>
            </a:gs>
            <a:gs pos="35000">
              <a:schemeClr val="accent6">
                <a:tint val="80000"/>
                <a:hueOff val="0"/>
                <a:satOff val="0"/>
                <a:lumOff val="0"/>
                <a:alphaOff val="0"/>
                <a:tint val="37000"/>
                <a:satMod val="300000"/>
              </a:schemeClr>
            </a:gs>
            <a:gs pos="100000">
              <a:schemeClr val="accent6">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5"/>
              </a:solidFill>
            </a:rPr>
            <a:t>Recommended Pricing</a:t>
          </a:r>
          <a:endParaRPr lang="en-US" sz="1900" kern="1200" dirty="0">
            <a:solidFill>
              <a:schemeClr val="accent5"/>
            </a:solidFill>
          </a:endParaRPr>
        </a:p>
      </dsp:txBody>
      <dsp:txXfrm>
        <a:off x="708" y="4095796"/>
        <a:ext cx="1974019" cy="1935740"/>
      </dsp:txXfrm>
    </dsp:sp>
    <dsp:sp modelId="{699817AB-8593-4B1A-A00B-D84FDDA6C509}">
      <dsp:nvSpPr>
        <dsp:cNvPr id="0" name=""/>
        <dsp:cNvSpPr/>
      </dsp:nvSpPr>
      <dsp:spPr>
        <a:xfrm>
          <a:off x="2057636" y="4095796"/>
          <a:ext cx="1974019" cy="1935740"/>
        </a:xfrm>
        <a:prstGeom prst="roundRect">
          <a:avLst>
            <a:gd name="adj" fmla="val 10000"/>
          </a:avLst>
        </a:prstGeom>
        <a:gradFill rotWithShape="0">
          <a:gsLst>
            <a:gs pos="0">
              <a:schemeClr val="accent6">
                <a:tint val="80000"/>
                <a:hueOff val="0"/>
                <a:satOff val="0"/>
                <a:lumOff val="0"/>
                <a:alphaOff val="0"/>
                <a:tint val="50000"/>
                <a:satMod val="300000"/>
              </a:schemeClr>
            </a:gs>
            <a:gs pos="35000">
              <a:schemeClr val="accent6">
                <a:tint val="80000"/>
                <a:hueOff val="0"/>
                <a:satOff val="0"/>
                <a:lumOff val="0"/>
                <a:alphaOff val="0"/>
                <a:tint val="37000"/>
                <a:satMod val="300000"/>
              </a:schemeClr>
            </a:gs>
            <a:gs pos="100000">
              <a:schemeClr val="accent6">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5"/>
              </a:solidFill>
            </a:rPr>
            <a:t>Details:</a:t>
          </a:r>
        </a:p>
        <a:p>
          <a:pPr lvl="0" algn="ctr" defTabSz="844550">
            <a:lnSpc>
              <a:spcPct val="90000"/>
            </a:lnSpc>
            <a:spcBef>
              <a:spcPct val="0"/>
            </a:spcBef>
            <a:spcAft>
              <a:spcPct val="35000"/>
            </a:spcAft>
          </a:pPr>
          <a:r>
            <a:rPr lang="en-US" sz="1900" kern="1200" dirty="0" smtClean="0">
              <a:solidFill>
                <a:schemeClr val="accent5"/>
              </a:solidFill>
            </a:rPr>
            <a:t>Time (of day, event duration)</a:t>
          </a:r>
        </a:p>
        <a:p>
          <a:pPr lvl="0" algn="ctr" defTabSz="844550">
            <a:lnSpc>
              <a:spcPct val="90000"/>
            </a:lnSpc>
            <a:spcBef>
              <a:spcPct val="0"/>
            </a:spcBef>
            <a:spcAft>
              <a:spcPct val="35000"/>
            </a:spcAft>
          </a:pPr>
          <a:r>
            <a:rPr lang="en-US" sz="1900" kern="1200" dirty="0" smtClean="0">
              <a:solidFill>
                <a:schemeClr val="accent5"/>
              </a:solidFill>
            </a:rPr>
            <a:t>Refreshments</a:t>
          </a:r>
          <a:endParaRPr lang="en-US" sz="1900" kern="1200" dirty="0">
            <a:solidFill>
              <a:schemeClr val="accent5"/>
            </a:solidFill>
          </a:endParaRPr>
        </a:p>
      </dsp:txBody>
      <dsp:txXfrm>
        <a:off x="2057636" y="4095796"/>
        <a:ext cx="1974019" cy="1935740"/>
      </dsp:txXfrm>
    </dsp:sp>
    <dsp:sp modelId="{F481E079-1C1B-444A-9954-80A322E3B4F1}">
      <dsp:nvSpPr>
        <dsp:cNvPr id="0" name=""/>
        <dsp:cNvSpPr/>
      </dsp:nvSpPr>
      <dsp:spPr>
        <a:xfrm>
          <a:off x="4197472" y="2049173"/>
          <a:ext cx="1974019" cy="1935740"/>
        </a:xfrm>
        <a:prstGeom prst="roundRect">
          <a:avLst>
            <a:gd name="adj" fmla="val 10000"/>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accent5"/>
              </a:solidFill>
            </a:rPr>
            <a:t>Audience</a:t>
          </a:r>
          <a:endParaRPr lang="en-US" sz="3000" kern="1200" dirty="0">
            <a:solidFill>
              <a:schemeClr val="accent5"/>
            </a:solidFill>
          </a:endParaRPr>
        </a:p>
      </dsp:txBody>
      <dsp:txXfrm>
        <a:off x="4197472" y="2049173"/>
        <a:ext cx="1974019" cy="1935740"/>
      </dsp:txXfrm>
    </dsp:sp>
    <dsp:sp modelId="{0EE8E2A3-7D3D-44F4-B2C9-8547ECB2DAA8}">
      <dsp:nvSpPr>
        <dsp:cNvPr id="0" name=""/>
        <dsp:cNvSpPr/>
      </dsp:nvSpPr>
      <dsp:spPr>
        <a:xfrm>
          <a:off x="4197472" y="4095796"/>
          <a:ext cx="1974019" cy="1935740"/>
        </a:xfrm>
        <a:prstGeom prst="roundRect">
          <a:avLst>
            <a:gd name="adj" fmla="val 10000"/>
          </a:avLst>
        </a:prstGeom>
        <a:gradFill rotWithShape="0">
          <a:gsLst>
            <a:gs pos="0">
              <a:schemeClr val="accent6">
                <a:tint val="80000"/>
                <a:hueOff val="0"/>
                <a:satOff val="0"/>
                <a:lumOff val="0"/>
                <a:alphaOff val="0"/>
                <a:tint val="50000"/>
                <a:satMod val="300000"/>
              </a:schemeClr>
            </a:gs>
            <a:gs pos="35000">
              <a:schemeClr val="accent6">
                <a:tint val="80000"/>
                <a:hueOff val="0"/>
                <a:satOff val="0"/>
                <a:lumOff val="0"/>
                <a:alphaOff val="0"/>
                <a:tint val="37000"/>
                <a:satMod val="300000"/>
              </a:schemeClr>
            </a:gs>
            <a:gs pos="100000">
              <a:schemeClr val="accent6">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5"/>
              </a:solidFill>
            </a:rPr>
            <a:t>Invite Attachments</a:t>
          </a:r>
        </a:p>
        <a:p>
          <a:pPr lvl="0" algn="ctr" defTabSz="844550">
            <a:lnSpc>
              <a:spcPct val="90000"/>
            </a:lnSpc>
            <a:spcBef>
              <a:spcPct val="0"/>
            </a:spcBef>
            <a:spcAft>
              <a:spcPct val="35000"/>
            </a:spcAft>
          </a:pPr>
          <a:endParaRPr lang="en-US" sz="1900" kern="1200" dirty="0" smtClean="0">
            <a:solidFill>
              <a:schemeClr val="accent5"/>
            </a:solidFill>
          </a:endParaRPr>
        </a:p>
        <a:p>
          <a:pPr lvl="0" algn="ctr" defTabSz="844550">
            <a:lnSpc>
              <a:spcPct val="90000"/>
            </a:lnSpc>
            <a:spcBef>
              <a:spcPct val="0"/>
            </a:spcBef>
            <a:spcAft>
              <a:spcPct val="35000"/>
            </a:spcAft>
          </a:pPr>
          <a:endParaRPr lang="en-US" sz="1900" kern="1200" dirty="0" smtClean="0">
            <a:solidFill>
              <a:schemeClr val="accent5"/>
            </a:solidFill>
          </a:endParaRPr>
        </a:p>
        <a:p>
          <a:pPr lvl="0" algn="ctr" defTabSz="844550">
            <a:lnSpc>
              <a:spcPct val="90000"/>
            </a:lnSpc>
            <a:spcBef>
              <a:spcPct val="0"/>
            </a:spcBef>
            <a:spcAft>
              <a:spcPct val="35000"/>
            </a:spcAft>
          </a:pPr>
          <a:endParaRPr lang="en-US" sz="1900" kern="1200" dirty="0">
            <a:solidFill>
              <a:schemeClr val="accent5"/>
            </a:solidFill>
          </a:endParaRPr>
        </a:p>
      </dsp:txBody>
      <dsp:txXfrm>
        <a:off x="4197472" y="4095796"/>
        <a:ext cx="1974019" cy="19357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4BDC17-7173-4DCC-9693-1734C4EC7182}">
      <dsp:nvSpPr>
        <dsp:cNvPr id="0" name=""/>
        <dsp:cNvSpPr/>
      </dsp:nvSpPr>
      <dsp:spPr>
        <a:xfrm>
          <a:off x="708" y="2551"/>
          <a:ext cx="6170783" cy="1935740"/>
        </a:xfrm>
        <a:prstGeom prst="roundRect">
          <a:avLst>
            <a:gd name="adj" fmla="val 1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solidFill>
                <a:schemeClr val="accent5"/>
              </a:solidFill>
            </a:rPr>
            <a:t>Purpose</a:t>
          </a:r>
          <a:endParaRPr lang="en-US" sz="6500" kern="1200" dirty="0">
            <a:solidFill>
              <a:schemeClr val="accent5"/>
            </a:solidFill>
          </a:endParaRPr>
        </a:p>
      </dsp:txBody>
      <dsp:txXfrm>
        <a:off x="708" y="2551"/>
        <a:ext cx="6170783" cy="1935740"/>
      </dsp:txXfrm>
    </dsp:sp>
    <dsp:sp modelId="{4B2902B5-C0F0-4752-9274-A0EB414AD9C2}">
      <dsp:nvSpPr>
        <dsp:cNvPr id="0" name=""/>
        <dsp:cNvSpPr/>
      </dsp:nvSpPr>
      <dsp:spPr>
        <a:xfrm>
          <a:off x="708" y="2049173"/>
          <a:ext cx="4030946" cy="1935740"/>
        </a:xfrm>
        <a:prstGeom prst="roundRect">
          <a:avLst>
            <a:gd name="adj" fmla="val 10000"/>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accent5"/>
              </a:solidFill>
            </a:rPr>
            <a:t>Lessons Learned</a:t>
          </a:r>
          <a:endParaRPr lang="en-US" sz="3000" kern="1200" dirty="0">
            <a:solidFill>
              <a:schemeClr val="accent5"/>
            </a:solidFill>
          </a:endParaRPr>
        </a:p>
      </dsp:txBody>
      <dsp:txXfrm>
        <a:off x="708" y="2049173"/>
        <a:ext cx="4030946" cy="1935740"/>
      </dsp:txXfrm>
    </dsp:sp>
    <dsp:sp modelId="{3BE587A2-DB94-4CD0-BC7F-D0CBBFE5D6B7}">
      <dsp:nvSpPr>
        <dsp:cNvPr id="0" name=""/>
        <dsp:cNvSpPr/>
      </dsp:nvSpPr>
      <dsp:spPr>
        <a:xfrm>
          <a:off x="708" y="4095796"/>
          <a:ext cx="1974019" cy="1935740"/>
        </a:xfrm>
        <a:prstGeom prst="roundRect">
          <a:avLst>
            <a:gd name="adj" fmla="val 10000"/>
          </a:avLst>
        </a:prstGeom>
        <a:gradFill rotWithShape="0">
          <a:gsLst>
            <a:gs pos="0">
              <a:schemeClr val="accent6">
                <a:tint val="80000"/>
                <a:hueOff val="0"/>
                <a:satOff val="0"/>
                <a:lumOff val="0"/>
                <a:alphaOff val="0"/>
                <a:tint val="50000"/>
                <a:satMod val="300000"/>
              </a:schemeClr>
            </a:gs>
            <a:gs pos="35000">
              <a:schemeClr val="accent6">
                <a:tint val="80000"/>
                <a:hueOff val="0"/>
                <a:satOff val="0"/>
                <a:lumOff val="0"/>
                <a:alphaOff val="0"/>
                <a:tint val="37000"/>
                <a:satMod val="300000"/>
              </a:schemeClr>
            </a:gs>
            <a:gs pos="100000">
              <a:schemeClr val="accent6">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5"/>
              </a:solidFill>
            </a:rPr>
            <a:t>Recommended Pricing</a:t>
          </a:r>
          <a:endParaRPr lang="en-US" sz="1900" kern="1200" dirty="0">
            <a:solidFill>
              <a:schemeClr val="accent5"/>
            </a:solidFill>
          </a:endParaRPr>
        </a:p>
      </dsp:txBody>
      <dsp:txXfrm>
        <a:off x="708" y="4095796"/>
        <a:ext cx="1974019" cy="1935740"/>
      </dsp:txXfrm>
    </dsp:sp>
    <dsp:sp modelId="{699817AB-8593-4B1A-A00B-D84FDDA6C509}">
      <dsp:nvSpPr>
        <dsp:cNvPr id="0" name=""/>
        <dsp:cNvSpPr/>
      </dsp:nvSpPr>
      <dsp:spPr>
        <a:xfrm>
          <a:off x="2057636" y="4095796"/>
          <a:ext cx="1974019" cy="1935740"/>
        </a:xfrm>
        <a:prstGeom prst="roundRect">
          <a:avLst>
            <a:gd name="adj" fmla="val 10000"/>
          </a:avLst>
        </a:prstGeom>
        <a:gradFill rotWithShape="0">
          <a:gsLst>
            <a:gs pos="0">
              <a:schemeClr val="accent6">
                <a:tint val="80000"/>
                <a:hueOff val="0"/>
                <a:satOff val="0"/>
                <a:lumOff val="0"/>
                <a:alphaOff val="0"/>
                <a:tint val="50000"/>
                <a:satMod val="300000"/>
              </a:schemeClr>
            </a:gs>
            <a:gs pos="35000">
              <a:schemeClr val="accent6">
                <a:tint val="80000"/>
                <a:hueOff val="0"/>
                <a:satOff val="0"/>
                <a:lumOff val="0"/>
                <a:alphaOff val="0"/>
                <a:tint val="37000"/>
                <a:satMod val="300000"/>
              </a:schemeClr>
            </a:gs>
            <a:gs pos="100000">
              <a:schemeClr val="accent6">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5"/>
              </a:solidFill>
            </a:rPr>
            <a:t>Details:</a:t>
          </a:r>
        </a:p>
        <a:p>
          <a:pPr lvl="0" algn="ctr" defTabSz="844550">
            <a:lnSpc>
              <a:spcPct val="90000"/>
            </a:lnSpc>
            <a:spcBef>
              <a:spcPct val="0"/>
            </a:spcBef>
            <a:spcAft>
              <a:spcPct val="35000"/>
            </a:spcAft>
          </a:pPr>
          <a:r>
            <a:rPr lang="en-US" sz="1900" kern="1200" dirty="0" smtClean="0">
              <a:solidFill>
                <a:schemeClr val="accent5"/>
              </a:solidFill>
            </a:rPr>
            <a:t>Time (of day, event duration)</a:t>
          </a:r>
        </a:p>
        <a:p>
          <a:pPr lvl="0" algn="ctr" defTabSz="844550">
            <a:lnSpc>
              <a:spcPct val="90000"/>
            </a:lnSpc>
            <a:spcBef>
              <a:spcPct val="0"/>
            </a:spcBef>
            <a:spcAft>
              <a:spcPct val="35000"/>
            </a:spcAft>
          </a:pPr>
          <a:r>
            <a:rPr lang="en-US" sz="1900" kern="1200" dirty="0" smtClean="0">
              <a:solidFill>
                <a:schemeClr val="accent5"/>
              </a:solidFill>
            </a:rPr>
            <a:t>Refreshments</a:t>
          </a:r>
          <a:endParaRPr lang="en-US" sz="1900" kern="1200" dirty="0">
            <a:solidFill>
              <a:schemeClr val="accent5"/>
            </a:solidFill>
          </a:endParaRPr>
        </a:p>
      </dsp:txBody>
      <dsp:txXfrm>
        <a:off x="2057636" y="4095796"/>
        <a:ext cx="1974019" cy="1935740"/>
      </dsp:txXfrm>
    </dsp:sp>
    <dsp:sp modelId="{F481E079-1C1B-444A-9954-80A322E3B4F1}">
      <dsp:nvSpPr>
        <dsp:cNvPr id="0" name=""/>
        <dsp:cNvSpPr/>
      </dsp:nvSpPr>
      <dsp:spPr>
        <a:xfrm>
          <a:off x="4197472" y="2049173"/>
          <a:ext cx="1974019" cy="1935740"/>
        </a:xfrm>
        <a:prstGeom prst="roundRect">
          <a:avLst>
            <a:gd name="adj" fmla="val 10000"/>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accent5"/>
              </a:solidFill>
            </a:rPr>
            <a:t>Audience</a:t>
          </a:r>
          <a:endParaRPr lang="en-US" sz="3000" kern="1200" dirty="0">
            <a:solidFill>
              <a:schemeClr val="accent5"/>
            </a:solidFill>
          </a:endParaRPr>
        </a:p>
      </dsp:txBody>
      <dsp:txXfrm>
        <a:off x="4197472" y="2049173"/>
        <a:ext cx="1974019" cy="1935740"/>
      </dsp:txXfrm>
    </dsp:sp>
    <dsp:sp modelId="{0EE8E2A3-7D3D-44F4-B2C9-8547ECB2DAA8}">
      <dsp:nvSpPr>
        <dsp:cNvPr id="0" name=""/>
        <dsp:cNvSpPr/>
      </dsp:nvSpPr>
      <dsp:spPr>
        <a:xfrm>
          <a:off x="4197472" y="4095796"/>
          <a:ext cx="1974019" cy="1935740"/>
        </a:xfrm>
        <a:prstGeom prst="roundRect">
          <a:avLst>
            <a:gd name="adj" fmla="val 10000"/>
          </a:avLst>
        </a:prstGeom>
        <a:gradFill rotWithShape="0">
          <a:gsLst>
            <a:gs pos="0">
              <a:schemeClr val="accent6">
                <a:tint val="80000"/>
                <a:hueOff val="0"/>
                <a:satOff val="0"/>
                <a:lumOff val="0"/>
                <a:alphaOff val="0"/>
                <a:tint val="50000"/>
                <a:satMod val="300000"/>
              </a:schemeClr>
            </a:gs>
            <a:gs pos="35000">
              <a:schemeClr val="accent6">
                <a:tint val="80000"/>
                <a:hueOff val="0"/>
                <a:satOff val="0"/>
                <a:lumOff val="0"/>
                <a:alphaOff val="0"/>
                <a:tint val="37000"/>
                <a:satMod val="300000"/>
              </a:schemeClr>
            </a:gs>
            <a:gs pos="100000">
              <a:schemeClr val="accent6">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5"/>
              </a:solidFill>
            </a:rPr>
            <a:t>Invite Attachments</a:t>
          </a:r>
          <a:endParaRPr lang="en-US" sz="1900" kern="1200" dirty="0">
            <a:solidFill>
              <a:schemeClr val="accent5"/>
            </a:solidFill>
          </a:endParaRPr>
        </a:p>
      </dsp:txBody>
      <dsp:txXfrm>
        <a:off x="4197472" y="4095796"/>
        <a:ext cx="1974019" cy="19357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7A5224-6E5E-4AF5-92CC-30CDFD52A6BB}" type="datetimeFigureOut">
              <a:rPr lang="en-US" smtClean="0"/>
              <a:pPr/>
              <a:t>11/5/2012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831DC1-7309-4003-9E47-9D788B6F17A0}"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D2E9328-6DC9-4D29-9076-E30A152314A2}" type="slidenum">
              <a:rPr lang="en-US"/>
              <a:pPr/>
              <a:t>‹#›</a:t>
            </a:fld>
            <a:endParaRPr lang="en-US"/>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9F6783-9D77-4F55-BF22-72CE0A1BB16C}" type="slidenum">
              <a:rPr lang="en-US"/>
              <a:pPr/>
              <a:t>1</a:t>
            </a:fld>
            <a:endParaRPr lang="en-US"/>
          </a:p>
        </p:txBody>
      </p:sp>
      <p:sp>
        <p:nvSpPr>
          <p:cNvPr id="8194" name="Rectangle 2"/>
          <p:cNvSpPr>
            <a:spLocks noGrp="1" noRot="1" noChangeAspect="1" noChangeArrowheads="1" noTextEdit="1"/>
          </p:cNvSpPr>
          <p:nvPr>
            <p:ph type="sldImg"/>
          </p:nvPr>
        </p:nvSpPr>
        <p:spPr>
          <a:xfrm>
            <a:off x="2143125" y="685800"/>
            <a:ext cx="2571750" cy="3429000"/>
          </a:xfrm>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F2F06C-04D8-4177-8C52-3AAC1ACA3D4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F2F06C-04D8-4177-8C52-3AAC1ACA3D4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F2F06C-04D8-4177-8C52-3AAC1ACA3D4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F2F06C-04D8-4177-8C52-3AAC1ACA3D4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F2F06C-04D8-4177-8C52-3AAC1ACA3D45}"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OptionB1rev2.gif"/>
          <p:cNvPicPr>
            <a:picLocks noChangeAspect="1"/>
          </p:cNvPicPr>
          <p:nvPr userDrawn="1"/>
        </p:nvPicPr>
        <p:blipFill>
          <a:blip r:embed="rId2" cstate="print"/>
          <a:srcRect t="4054" b="86486"/>
          <a:stretch>
            <a:fillRect/>
          </a:stretch>
        </p:blipFill>
        <p:spPr>
          <a:xfrm>
            <a:off x="0" y="5638800"/>
            <a:ext cx="6858000" cy="3505200"/>
          </a:xfrm>
          <a:prstGeom prst="rect">
            <a:avLst/>
          </a:prstGeom>
        </p:spPr>
      </p:pic>
      <p:pic>
        <p:nvPicPr>
          <p:cNvPr id="14" name="Picture 13" descr="OptionB1rev2.gif"/>
          <p:cNvPicPr>
            <a:picLocks noChangeAspect="1"/>
          </p:cNvPicPr>
          <p:nvPr userDrawn="1"/>
        </p:nvPicPr>
        <p:blipFill>
          <a:blip r:embed="rId2" cstate="print"/>
          <a:stretch>
            <a:fillRect/>
          </a:stretch>
        </p:blipFill>
        <p:spPr>
          <a:xfrm>
            <a:off x="9525" y="0"/>
            <a:ext cx="6858000" cy="5638800"/>
          </a:xfrm>
          <a:prstGeom prst="rect">
            <a:avLst/>
          </a:prstGeom>
        </p:spPr>
      </p:pic>
      <p:sp>
        <p:nvSpPr>
          <p:cNvPr id="3074" name="Rectangle 2"/>
          <p:cNvSpPr>
            <a:spLocks noGrp="1" noChangeArrowheads="1"/>
          </p:cNvSpPr>
          <p:nvPr>
            <p:ph type="ctrTitle"/>
          </p:nvPr>
        </p:nvSpPr>
        <p:spPr>
          <a:xfrm>
            <a:off x="342900" y="2844800"/>
            <a:ext cx="4514850" cy="1020047"/>
          </a:xfrm>
        </p:spPr>
        <p:txBody>
          <a:bodyPr/>
          <a:lstStyle>
            <a:lvl1pPr algn="l">
              <a:defRPr b="0">
                <a:solidFill>
                  <a:schemeClr val="tx2"/>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42900" y="4267200"/>
            <a:ext cx="4514850" cy="711200"/>
          </a:xfrm>
        </p:spPr>
        <p:txBody>
          <a:bodyPr/>
          <a:lstStyle>
            <a:lvl1pPr marL="0" indent="0" algn="l">
              <a:buFont typeface="Times" charset="0"/>
              <a:buNone/>
              <a:defRPr sz="2100" b="0">
                <a:solidFill>
                  <a:schemeClr val="bg2"/>
                </a:solidFill>
              </a:defRPr>
            </a:lvl1pPr>
          </a:lstStyle>
          <a:p>
            <a:r>
              <a:rPr lang="en-US" dirty="0" smtClean="0"/>
              <a:t>Click to edit Master subtitle style</a:t>
            </a:r>
            <a:endParaRPr lang="en-US" dirty="0"/>
          </a:p>
        </p:txBody>
      </p:sp>
      <p:sp>
        <p:nvSpPr>
          <p:cNvPr id="3085" name="Text Box 13"/>
          <p:cNvSpPr txBox="1">
            <a:spLocks noChangeArrowheads="1"/>
          </p:cNvSpPr>
          <p:nvPr/>
        </p:nvSpPr>
        <p:spPr bwMode="auto">
          <a:xfrm>
            <a:off x="131885" y="8691034"/>
            <a:ext cx="3086100" cy="189050"/>
          </a:xfrm>
          <a:prstGeom prst="rect">
            <a:avLst/>
          </a:prstGeom>
          <a:noFill/>
          <a:ln w="9525">
            <a:noFill/>
            <a:miter lim="800000"/>
            <a:headEnd/>
            <a:tailEnd/>
          </a:ln>
          <a:effectLst/>
        </p:spPr>
        <p:txBody>
          <a:bodyPr lIns="95782" tIns="47891" rIns="95782" bIns="47891">
            <a:spAutoFit/>
          </a:bodyPr>
          <a:lstStyle/>
          <a:p>
            <a:pPr defTabSz="957263">
              <a:spcBef>
                <a:spcPct val="50000"/>
              </a:spcBef>
            </a:pPr>
            <a:r>
              <a:rPr lang="en-US" sz="600" dirty="0">
                <a:latin typeface="Helvetica" charset="0"/>
              </a:rPr>
              <a:t>©</a:t>
            </a:r>
            <a:r>
              <a:rPr lang="en-US" sz="600" dirty="0">
                <a:solidFill>
                  <a:srgbClr val="000000"/>
                </a:solidFill>
                <a:latin typeface="Helvetica" charset="0"/>
              </a:rPr>
              <a:t> </a:t>
            </a:r>
            <a:r>
              <a:rPr lang="en-US" sz="600" dirty="0" smtClean="0">
                <a:solidFill>
                  <a:srgbClr val="000000"/>
                </a:solidFill>
                <a:latin typeface="Helvetica" charset="0"/>
              </a:rPr>
              <a:t>2011. </a:t>
            </a:r>
            <a:r>
              <a:rPr lang="en-US" sz="600" dirty="0" err="1">
                <a:solidFill>
                  <a:srgbClr val="000000"/>
                </a:solidFill>
                <a:latin typeface="Helvetica" charset="0"/>
              </a:rPr>
              <a:t>CoreNet</a:t>
            </a:r>
            <a:r>
              <a:rPr lang="en-US" sz="600" dirty="0">
                <a:solidFill>
                  <a:srgbClr val="000000"/>
                </a:solidFill>
                <a:latin typeface="Helvetica" charset="0"/>
              </a:rPr>
              <a:t> Global. All rights reserved.</a:t>
            </a:r>
          </a:p>
        </p:txBody>
      </p:sp>
      <p:sp>
        <p:nvSpPr>
          <p:cNvPr id="7" name="Date Placeholder 6"/>
          <p:cNvSpPr>
            <a:spLocks noGrp="1"/>
          </p:cNvSpPr>
          <p:nvPr>
            <p:ph type="dt" sz="half" idx="10"/>
          </p:nvPr>
        </p:nvSpPr>
        <p:spPr/>
        <p:txBody>
          <a:bodyPr/>
          <a:lstStyle/>
          <a:p>
            <a:fld id="{0FB96576-010D-4180-A343-D9FA8C53A241}" type="datetimeFigureOut">
              <a:rPr lang="en-US" smtClean="0"/>
              <a:pPr/>
              <a:t>11/5/2012</a:t>
            </a:fld>
            <a:endParaRPr lang="en-US"/>
          </a:p>
        </p:txBody>
      </p:sp>
      <p:sp>
        <p:nvSpPr>
          <p:cNvPr id="9" name="Slide Number Placeholder 8"/>
          <p:cNvSpPr>
            <a:spLocks noGrp="1"/>
          </p:cNvSpPr>
          <p:nvPr>
            <p:ph type="sldNum" sz="quarter" idx="11"/>
          </p:nvPr>
        </p:nvSpPr>
        <p:spPr/>
        <p:txBody>
          <a:bodyPr/>
          <a:lstStyle/>
          <a:p>
            <a:fld id="{951EC2CD-C8C6-4FE3-B3DB-C4D201658BD1}"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D8F7C-DD29-40AE-AFFA-7217017FF805}" type="datetime5">
              <a:rPr lang="en-US" smtClean="0"/>
              <a:pPr/>
              <a:t>5-Nov-12</a:t>
            </a:fld>
            <a:endParaRPr lang="en-US"/>
          </a:p>
        </p:txBody>
      </p:sp>
      <p:sp>
        <p:nvSpPr>
          <p:cNvPr id="5" name="Slide Number Placeholder 4"/>
          <p:cNvSpPr>
            <a:spLocks noGrp="1"/>
          </p:cNvSpPr>
          <p:nvPr>
            <p:ph type="sldNum" sz="quarter" idx="11"/>
          </p:nvPr>
        </p:nvSpPr>
        <p:spPr/>
        <p:txBody>
          <a:bodyPr/>
          <a:lstStyle/>
          <a:p>
            <a:fld id="{35ADF2B1-1006-4E9A-8ED1-0A6790EB5297}"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4301" y="101600"/>
            <a:ext cx="6551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101600"/>
            <a:ext cx="4695092"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5EF35-129E-4E75-866C-A05889C012B9}" type="datetime5">
              <a:rPr lang="en-US" smtClean="0"/>
              <a:pPr/>
              <a:t>5-Nov-12</a:t>
            </a:fld>
            <a:endParaRPr lang="en-US"/>
          </a:p>
        </p:txBody>
      </p:sp>
      <p:sp>
        <p:nvSpPr>
          <p:cNvPr id="5" name="Slide Number Placeholder 4"/>
          <p:cNvSpPr>
            <a:spLocks noGrp="1"/>
          </p:cNvSpPr>
          <p:nvPr>
            <p:ph type="sldNum" sz="quarter" idx="11"/>
          </p:nvPr>
        </p:nvSpPr>
        <p:spPr/>
        <p:txBody>
          <a:bodyPr/>
          <a:lstStyle/>
          <a:p>
            <a:fld id="{A08B617B-066C-45BC-AD42-C1A5FBA26902}"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OptionB1rev2.gif"/>
          <p:cNvPicPr>
            <a:picLocks noChangeAspect="1"/>
          </p:cNvPicPr>
          <p:nvPr userDrawn="1"/>
        </p:nvPicPr>
        <p:blipFill>
          <a:blip r:embed="rId2" cstate="print"/>
          <a:stretch>
            <a:fillRect/>
          </a:stretch>
        </p:blipFill>
        <p:spPr>
          <a:xfrm>
            <a:off x="0" y="0"/>
            <a:ext cx="6858000" cy="9144000"/>
          </a:xfrm>
          <a:prstGeom prst="rect">
            <a:avLst/>
          </a:prstGeom>
        </p:spPr>
      </p:pic>
      <p:sp>
        <p:nvSpPr>
          <p:cNvPr id="3074" name="Rectangle 2"/>
          <p:cNvSpPr>
            <a:spLocks noGrp="1" noChangeArrowheads="1"/>
          </p:cNvSpPr>
          <p:nvPr>
            <p:ph type="ctrTitle"/>
          </p:nvPr>
        </p:nvSpPr>
        <p:spPr>
          <a:xfrm>
            <a:off x="342900" y="2844800"/>
            <a:ext cx="4514850" cy="1020047"/>
          </a:xfrm>
        </p:spPr>
        <p:txBody>
          <a:bodyPr/>
          <a:lstStyle>
            <a:lvl1pPr algn="l">
              <a:defRPr b="0">
                <a:solidFill>
                  <a:schemeClr val="tx2"/>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42900" y="4267200"/>
            <a:ext cx="4514850" cy="711200"/>
          </a:xfrm>
        </p:spPr>
        <p:txBody>
          <a:bodyPr/>
          <a:lstStyle>
            <a:lvl1pPr marL="0" indent="0" algn="l">
              <a:buFont typeface="Times" charset="0"/>
              <a:buNone/>
              <a:defRPr sz="2100" b="0">
                <a:solidFill>
                  <a:schemeClr val="bg2"/>
                </a:solidFill>
              </a:defRPr>
            </a:lvl1pPr>
          </a:lstStyle>
          <a:p>
            <a:r>
              <a:rPr lang="en-US" dirty="0" smtClean="0"/>
              <a:t>Click to edit Master subtitle style</a:t>
            </a:r>
            <a:endParaRPr lang="en-US" dirty="0"/>
          </a:p>
        </p:txBody>
      </p:sp>
      <p:sp>
        <p:nvSpPr>
          <p:cNvPr id="3085" name="Text Box 13"/>
          <p:cNvSpPr txBox="1">
            <a:spLocks noChangeArrowheads="1"/>
          </p:cNvSpPr>
          <p:nvPr/>
        </p:nvSpPr>
        <p:spPr bwMode="auto">
          <a:xfrm>
            <a:off x="131885" y="8691034"/>
            <a:ext cx="3086100" cy="189050"/>
          </a:xfrm>
          <a:prstGeom prst="rect">
            <a:avLst/>
          </a:prstGeom>
          <a:noFill/>
          <a:ln w="9525">
            <a:noFill/>
            <a:miter lim="800000"/>
            <a:headEnd/>
            <a:tailEnd/>
          </a:ln>
          <a:effectLst/>
        </p:spPr>
        <p:txBody>
          <a:bodyPr lIns="95782" tIns="47891" rIns="95782" bIns="47891">
            <a:spAutoFit/>
          </a:bodyPr>
          <a:lstStyle/>
          <a:p>
            <a:pPr defTabSz="957263">
              <a:spcBef>
                <a:spcPct val="50000"/>
              </a:spcBef>
            </a:pPr>
            <a:r>
              <a:rPr lang="en-US" sz="600" dirty="0">
                <a:latin typeface="Helvetica" charset="0"/>
              </a:rPr>
              <a:t>©</a:t>
            </a:r>
            <a:r>
              <a:rPr lang="en-US" sz="600" dirty="0">
                <a:solidFill>
                  <a:srgbClr val="000000"/>
                </a:solidFill>
                <a:latin typeface="Helvetica" charset="0"/>
              </a:rPr>
              <a:t> </a:t>
            </a:r>
            <a:r>
              <a:rPr lang="en-US" sz="600" dirty="0" smtClean="0">
                <a:solidFill>
                  <a:srgbClr val="000000"/>
                </a:solidFill>
                <a:latin typeface="Helvetica" charset="0"/>
              </a:rPr>
              <a:t>2011. </a:t>
            </a:r>
            <a:r>
              <a:rPr lang="en-US" sz="600" dirty="0" err="1">
                <a:solidFill>
                  <a:srgbClr val="000000"/>
                </a:solidFill>
                <a:latin typeface="Helvetica" charset="0"/>
              </a:rPr>
              <a:t>CoreNet</a:t>
            </a:r>
            <a:r>
              <a:rPr lang="en-US" sz="600" dirty="0">
                <a:solidFill>
                  <a:srgbClr val="000000"/>
                </a:solidFill>
                <a:latin typeface="Helvetica" charset="0"/>
              </a:rPr>
              <a:t> Global. All rights reserved.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3E13D-EB75-4E75-88A3-21747DFEFA21}" type="datetimeFigureOut">
              <a:rPr lang="en-US" smtClean="0"/>
              <a:pPr/>
              <a:t>11/5/2012</a:t>
            </a:fld>
            <a:endParaRPr lang="en-US"/>
          </a:p>
        </p:txBody>
      </p:sp>
      <p:sp>
        <p:nvSpPr>
          <p:cNvPr id="5" name="Slide Number Placeholder 4"/>
          <p:cNvSpPr>
            <a:spLocks noGrp="1"/>
          </p:cNvSpPr>
          <p:nvPr>
            <p:ph type="sldNum" sz="quarter" idx="11"/>
          </p:nvPr>
        </p:nvSpPr>
        <p:spPr/>
        <p:txBody>
          <a:bodyPr/>
          <a:lstStyle/>
          <a:p>
            <a:fld id="{79148C16-3E67-4715-BCC6-676FCF82BB66}"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826" y="5875869"/>
            <a:ext cx="5829300" cy="13278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826" y="3875618"/>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0D55E-5666-4363-BEA1-11C9EB46B2FB}" type="datetimeFigureOut">
              <a:rPr lang="en-US" smtClean="0"/>
              <a:pPr/>
              <a:t>11/5/2012</a:t>
            </a:fld>
            <a:endParaRPr lang="en-US"/>
          </a:p>
        </p:txBody>
      </p:sp>
      <p:sp>
        <p:nvSpPr>
          <p:cNvPr id="5" name="Slide Number Placeholder 4"/>
          <p:cNvSpPr>
            <a:spLocks noGrp="1"/>
          </p:cNvSpPr>
          <p:nvPr>
            <p:ph type="sldNum" sz="quarter" idx="11"/>
          </p:nvPr>
        </p:nvSpPr>
        <p:spPr/>
        <p:txBody>
          <a:bodyPr/>
          <a:lstStyle/>
          <a:p>
            <a:fld id="{2BF725F4-3974-4DDC-88DA-DB91DE22E1A7}"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30400"/>
            <a:ext cx="3147647" cy="619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1753" y="1930400"/>
            <a:ext cx="3147647" cy="619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C1A67-7027-4A59-9DEE-F5BF4C1E1A72}" type="datetimeFigureOut">
              <a:rPr lang="en-US" smtClean="0"/>
              <a:pPr/>
              <a:t>11/5/2012</a:t>
            </a:fld>
            <a:endParaRPr lang="en-US"/>
          </a:p>
        </p:txBody>
      </p:sp>
      <p:sp>
        <p:nvSpPr>
          <p:cNvPr id="6" name="Slide Number Placeholder 5"/>
          <p:cNvSpPr>
            <a:spLocks noGrp="1"/>
          </p:cNvSpPr>
          <p:nvPr>
            <p:ph type="sldNum" sz="quarter" idx="11"/>
          </p:nvPr>
        </p:nvSpPr>
        <p:spPr/>
        <p:txBody>
          <a:bodyPr/>
          <a:lstStyle/>
          <a:p>
            <a:fld id="{9277BE82-56BF-465F-905E-46A6DF4017AC}"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55838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05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05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953" y="2046817"/>
            <a:ext cx="30311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953" y="2899833"/>
            <a:ext cx="30311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22D0B-39E4-4596-8B05-42EFD4ED56D5}" type="datetimeFigureOut">
              <a:rPr lang="en-US" smtClean="0"/>
              <a:pPr/>
              <a:t>11/5/2012</a:t>
            </a:fld>
            <a:endParaRPr lang="en-US"/>
          </a:p>
        </p:txBody>
      </p:sp>
      <p:sp>
        <p:nvSpPr>
          <p:cNvPr id="8" name="Slide Number Placeholder 7"/>
          <p:cNvSpPr>
            <a:spLocks noGrp="1"/>
          </p:cNvSpPr>
          <p:nvPr>
            <p:ph type="sldNum" sz="quarter" idx="11"/>
          </p:nvPr>
        </p:nvSpPr>
        <p:spPr/>
        <p:txBody>
          <a:bodyPr/>
          <a:lstStyle/>
          <a:p>
            <a:fld id="{E04C0C9A-CF20-47F9-88C1-9D88259C47A0}"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36656-FB72-4AC7-90DC-5B4484D23720}" type="datetimeFigureOut">
              <a:rPr lang="en-US" smtClean="0"/>
              <a:pPr/>
              <a:t>11/5/2012</a:t>
            </a:fld>
            <a:endParaRPr lang="en-US"/>
          </a:p>
        </p:txBody>
      </p:sp>
      <p:sp>
        <p:nvSpPr>
          <p:cNvPr id="4" name="Slide Number Placeholder 3"/>
          <p:cNvSpPr>
            <a:spLocks noGrp="1"/>
          </p:cNvSpPr>
          <p:nvPr>
            <p:ph type="sldNum" sz="quarter" idx="11"/>
          </p:nvPr>
        </p:nvSpPr>
        <p:spPr/>
        <p:txBody>
          <a:bodyPr/>
          <a:lstStyle/>
          <a:p>
            <a:fld id="{094A5625-0186-43E9-BE11-27FFCC1D8122}" type="slidenum">
              <a:rPr lang="en-US" smtClean="0"/>
              <a:pPr/>
              <a:t>‹#›</a:t>
            </a:fld>
            <a:endParaRPr lang="en-US"/>
          </a:p>
        </p:txBody>
      </p:sp>
      <p:sp>
        <p:nvSpPr>
          <p:cNvPr id="5" name="Footer Placeholder 4"/>
          <p:cNvSpPr>
            <a:spLocks noGrp="1"/>
          </p:cNvSpPr>
          <p:nvPr>
            <p:ph type="ftr" sz="quarter" idx="12"/>
          </p:nvPr>
        </p:nvSpPr>
        <p:spPr/>
        <p:txBody>
          <a:bodyPr/>
          <a:lstStyle/>
          <a:p>
            <a:endParaRPr lang="en-US"/>
          </a:p>
        </p:txBody>
      </p:sp>
    </p:spTree>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C0329-F163-41F8-B129-0B62B641B942}" type="datetimeFigureOut">
              <a:rPr lang="en-US" smtClean="0"/>
              <a:pPr/>
              <a:t>11/5/2012</a:t>
            </a:fld>
            <a:endParaRPr lang="en-US"/>
          </a:p>
        </p:txBody>
      </p:sp>
      <p:sp>
        <p:nvSpPr>
          <p:cNvPr id="3" name="Slide Number Placeholder 2"/>
          <p:cNvSpPr>
            <a:spLocks noGrp="1"/>
          </p:cNvSpPr>
          <p:nvPr>
            <p:ph type="sldNum" sz="quarter" idx="11"/>
          </p:nvPr>
        </p:nvSpPr>
        <p:spPr/>
        <p:txBody>
          <a:bodyPr/>
          <a:lstStyle/>
          <a:p>
            <a:fld id="{FA26BF41-92FB-4BC9-B878-955F81E23F5E}" type="slidenum">
              <a:rPr lang="en-US" smtClean="0"/>
              <a:pPr/>
              <a:t>‹#›</a:t>
            </a:fld>
            <a:endParaRPr lang="en-US"/>
          </a:p>
        </p:txBody>
      </p:sp>
      <p:sp>
        <p:nvSpPr>
          <p:cNvPr id="4" name="Footer Placeholder 3"/>
          <p:cNvSpPr>
            <a:spLocks noGrp="1"/>
          </p:cNvSpPr>
          <p:nvPr>
            <p:ph type="ftr" sz="quarter" idx="12"/>
          </p:nvPr>
        </p:nvSpPr>
        <p:spPr/>
        <p:txBody>
          <a:bodyPr/>
          <a:lstStyle/>
          <a:p>
            <a:endParaRPr lang="en-US"/>
          </a:p>
        </p:txBody>
      </p:sp>
    </p:spTree>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326" cy="71227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653" y="364069"/>
            <a:ext cx="3833447"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9"/>
            <a:ext cx="2256326"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6A82A-A6A0-4403-9804-8A9AD52773F5}" type="datetimeFigureOut">
              <a:rPr lang="en-US" smtClean="0"/>
              <a:pPr/>
              <a:t>11/5/2012</a:t>
            </a:fld>
            <a:endParaRPr lang="en-US"/>
          </a:p>
        </p:txBody>
      </p:sp>
      <p:sp>
        <p:nvSpPr>
          <p:cNvPr id="6" name="Slide Number Placeholder 5"/>
          <p:cNvSpPr>
            <a:spLocks noGrp="1"/>
          </p:cNvSpPr>
          <p:nvPr>
            <p:ph type="sldNum" sz="quarter" idx="11"/>
          </p:nvPr>
        </p:nvSpPr>
        <p:spPr/>
        <p:txBody>
          <a:bodyPr/>
          <a:lstStyle/>
          <a:p>
            <a:fld id="{E052FD00-552E-4951-8174-E7CEA014564B}"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8883E-BF03-4388-A505-E17106081E11}" type="datetime5">
              <a:rPr lang="en-US" smtClean="0"/>
              <a:pPr/>
              <a:t>5-Nov-12</a:t>
            </a:fld>
            <a:endParaRPr lang="en-US"/>
          </a:p>
        </p:txBody>
      </p:sp>
      <p:sp>
        <p:nvSpPr>
          <p:cNvPr id="5" name="Slide Number Placeholder 4"/>
          <p:cNvSpPr>
            <a:spLocks noGrp="1"/>
          </p:cNvSpPr>
          <p:nvPr>
            <p:ph type="sldNum" sz="quarter" idx="11"/>
          </p:nvPr>
        </p:nvSpPr>
        <p:spPr/>
        <p:txBody>
          <a:bodyPr/>
          <a:lstStyle/>
          <a:p>
            <a:fld id="{CDAE4DF9-81F5-4213-917A-C6A5519DCE75}"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125" y="6400800"/>
            <a:ext cx="4114800" cy="40449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125"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125"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62A83-1624-4052-B98F-B7373FD2F61F}" type="datetimeFigureOut">
              <a:rPr lang="en-US" smtClean="0"/>
              <a:pPr/>
              <a:t>11/5/2012</a:t>
            </a:fld>
            <a:endParaRPr lang="en-US"/>
          </a:p>
        </p:txBody>
      </p:sp>
      <p:sp>
        <p:nvSpPr>
          <p:cNvPr id="6" name="Slide Number Placeholder 5"/>
          <p:cNvSpPr>
            <a:spLocks noGrp="1"/>
          </p:cNvSpPr>
          <p:nvPr>
            <p:ph type="sldNum" sz="quarter" idx="11"/>
          </p:nvPr>
        </p:nvSpPr>
        <p:spPr/>
        <p:txBody>
          <a:bodyPr/>
          <a:lstStyle/>
          <a:p>
            <a:fld id="{1BB16FA7-1452-47C6-B799-182B3749D51D}"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2A32AF-5F79-4E99-8EEB-7834042E7A78}" type="datetimeFigureOut">
              <a:rPr lang="en-US" smtClean="0"/>
              <a:pPr/>
              <a:t>11/5/2012</a:t>
            </a:fld>
            <a:endParaRPr lang="en-US"/>
          </a:p>
        </p:txBody>
      </p:sp>
      <p:sp>
        <p:nvSpPr>
          <p:cNvPr id="5" name="Slide Number Placeholder 4"/>
          <p:cNvSpPr>
            <a:spLocks noGrp="1"/>
          </p:cNvSpPr>
          <p:nvPr>
            <p:ph type="sldNum" sz="quarter" idx="11"/>
          </p:nvPr>
        </p:nvSpPr>
        <p:spPr/>
        <p:txBody>
          <a:bodyPr/>
          <a:lstStyle/>
          <a:p>
            <a:fld id="{C0B5EF38-F9BD-40E1-8DE9-9CA00306CB0A}"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4301" y="101600"/>
            <a:ext cx="6551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101600"/>
            <a:ext cx="4695092"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7CE63-9ADD-4C7D-8C1D-99A901CA6BB8}" type="datetimeFigureOut">
              <a:rPr lang="en-US" smtClean="0"/>
              <a:pPr/>
              <a:t>11/5/2012</a:t>
            </a:fld>
            <a:endParaRPr lang="en-US"/>
          </a:p>
        </p:txBody>
      </p:sp>
      <p:sp>
        <p:nvSpPr>
          <p:cNvPr id="5" name="Slide Number Placeholder 4"/>
          <p:cNvSpPr>
            <a:spLocks noGrp="1"/>
          </p:cNvSpPr>
          <p:nvPr>
            <p:ph type="sldNum" sz="quarter" idx="11"/>
          </p:nvPr>
        </p:nvSpPr>
        <p:spPr/>
        <p:txBody>
          <a:bodyPr/>
          <a:lstStyle/>
          <a:p>
            <a:fld id="{DA86E561-2960-4549-863B-7DCF7DE82C3F}"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826" y="5875869"/>
            <a:ext cx="5829300" cy="13278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826" y="3875618"/>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CD2D4-FF21-4540-9786-540B1A8E5068}" type="datetime5">
              <a:rPr lang="en-US" smtClean="0"/>
              <a:pPr/>
              <a:t>5-Nov-12</a:t>
            </a:fld>
            <a:endParaRPr lang="en-US"/>
          </a:p>
        </p:txBody>
      </p:sp>
      <p:sp>
        <p:nvSpPr>
          <p:cNvPr id="5" name="Slide Number Placeholder 4"/>
          <p:cNvSpPr>
            <a:spLocks noGrp="1"/>
          </p:cNvSpPr>
          <p:nvPr>
            <p:ph type="sldNum" sz="quarter" idx="11"/>
          </p:nvPr>
        </p:nvSpPr>
        <p:spPr/>
        <p:txBody>
          <a:bodyPr/>
          <a:lstStyle/>
          <a:p>
            <a:fld id="{46280FCC-E847-44C2-B54E-299B79233207}"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30400"/>
            <a:ext cx="3147647" cy="619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1753" y="1930400"/>
            <a:ext cx="3147647" cy="619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FA9581-6C39-482F-94F6-BF18553ECE33}" type="datetime5">
              <a:rPr lang="en-US" smtClean="0"/>
              <a:pPr/>
              <a:t>5-Nov-12</a:t>
            </a:fld>
            <a:endParaRPr lang="en-US"/>
          </a:p>
        </p:txBody>
      </p:sp>
      <p:sp>
        <p:nvSpPr>
          <p:cNvPr id="6" name="Slide Number Placeholder 5"/>
          <p:cNvSpPr>
            <a:spLocks noGrp="1"/>
          </p:cNvSpPr>
          <p:nvPr>
            <p:ph type="sldNum" sz="quarter" idx="11"/>
          </p:nvPr>
        </p:nvSpPr>
        <p:spPr/>
        <p:txBody>
          <a:bodyPr/>
          <a:lstStyle/>
          <a:p>
            <a:fld id="{D9031C20-C20D-4C93-8EB6-A9AB6B2690EF}"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55838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05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05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953" y="2046817"/>
            <a:ext cx="30311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953" y="2899833"/>
            <a:ext cx="30311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A4DDD0-187E-495D-9A78-9AEFE9B5D74D}" type="datetime5">
              <a:rPr lang="en-US" smtClean="0"/>
              <a:pPr/>
              <a:t>5-Nov-12</a:t>
            </a:fld>
            <a:endParaRPr lang="en-US"/>
          </a:p>
        </p:txBody>
      </p:sp>
      <p:sp>
        <p:nvSpPr>
          <p:cNvPr id="8" name="Slide Number Placeholder 7"/>
          <p:cNvSpPr>
            <a:spLocks noGrp="1"/>
          </p:cNvSpPr>
          <p:nvPr>
            <p:ph type="sldNum" sz="quarter" idx="11"/>
          </p:nvPr>
        </p:nvSpPr>
        <p:spPr/>
        <p:txBody>
          <a:bodyPr/>
          <a:lstStyle/>
          <a:p>
            <a:fld id="{921F1BE3-E3D5-4721-A46D-46C279358FB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1253CA-9950-4A13-9301-519FED7A6126}" type="datetime5">
              <a:rPr lang="en-US" smtClean="0"/>
              <a:pPr/>
              <a:t>5-Nov-12</a:t>
            </a:fld>
            <a:endParaRPr lang="en-US"/>
          </a:p>
        </p:txBody>
      </p:sp>
      <p:sp>
        <p:nvSpPr>
          <p:cNvPr id="4" name="Slide Number Placeholder 3"/>
          <p:cNvSpPr>
            <a:spLocks noGrp="1"/>
          </p:cNvSpPr>
          <p:nvPr>
            <p:ph type="sldNum" sz="quarter" idx="11"/>
          </p:nvPr>
        </p:nvSpPr>
        <p:spPr/>
        <p:txBody>
          <a:bodyPr/>
          <a:lstStyle/>
          <a:p>
            <a:fld id="{5D1B40F2-9E0C-4E19-B7EC-90B861AD33C8}" type="slidenum">
              <a:rPr lang="en-US" smtClean="0"/>
              <a:pPr/>
              <a:t>‹#›</a:t>
            </a:fld>
            <a:endParaRPr lang="en-US"/>
          </a:p>
        </p:txBody>
      </p:sp>
      <p:sp>
        <p:nvSpPr>
          <p:cNvPr id="5" name="Footer Placeholder 4"/>
          <p:cNvSpPr>
            <a:spLocks noGrp="1"/>
          </p:cNvSpPr>
          <p:nvPr>
            <p:ph type="ftr" sz="quarter" idx="12"/>
          </p:nvPr>
        </p:nvSpPr>
        <p:spPr/>
        <p:txBody>
          <a:bodyPr/>
          <a:lstStyle/>
          <a:p>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B7D2B-9983-4688-A827-451176C61643}" type="datetime5">
              <a:rPr lang="en-US" smtClean="0"/>
              <a:pPr/>
              <a:t>5-Nov-12</a:t>
            </a:fld>
            <a:endParaRPr lang="en-US"/>
          </a:p>
        </p:txBody>
      </p:sp>
      <p:sp>
        <p:nvSpPr>
          <p:cNvPr id="3" name="Slide Number Placeholder 2"/>
          <p:cNvSpPr>
            <a:spLocks noGrp="1"/>
          </p:cNvSpPr>
          <p:nvPr>
            <p:ph type="sldNum" sz="quarter" idx="11"/>
          </p:nvPr>
        </p:nvSpPr>
        <p:spPr/>
        <p:txBody>
          <a:bodyPr/>
          <a:lstStyle/>
          <a:p>
            <a:fld id="{F3033F77-1093-4EB3-B78F-A6C6B9C64B44}" type="slidenum">
              <a:rPr lang="en-US" smtClean="0"/>
              <a:pPr/>
              <a:t>‹#›</a:t>
            </a:fld>
            <a:endParaRPr lang="en-US"/>
          </a:p>
        </p:txBody>
      </p:sp>
      <p:sp>
        <p:nvSpPr>
          <p:cNvPr id="4" name="Footer Placeholder 3"/>
          <p:cNvSpPr>
            <a:spLocks noGrp="1"/>
          </p:cNvSpPr>
          <p:nvPr>
            <p:ph type="ftr" sz="quarter" idx="12"/>
          </p:nvPr>
        </p:nvSpPr>
        <p:spPr/>
        <p:txBody>
          <a:bodyPr/>
          <a:lstStyle/>
          <a:p>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326" cy="71227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653" y="364069"/>
            <a:ext cx="3833447"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9"/>
            <a:ext cx="2256326"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EAFA2-E3BF-4CC5-8001-3B381DBA0CEE}" type="datetime5">
              <a:rPr lang="en-US" smtClean="0"/>
              <a:pPr/>
              <a:t>5-Nov-12</a:t>
            </a:fld>
            <a:endParaRPr lang="en-US"/>
          </a:p>
        </p:txBody>
      </p:sp>
      <p:sp>
        <p:nvSpPr>
          <p:cNvPr id="6" name="Slide Number Placeholder 5"/>
          <p:cNvSpPr>
            <a:spLocks noGrp="1"/>
          </p:cNvSpPr>
          <p:nvPr>
            <p:ph type="sldNum" sz="quarter" idx="11"/>
          </p:nvPr>
        </p:nvSpPr>
        <p:spPr/>
        <p:txBody>
          <a:bodyPr/>
          <a:lstStyle/>
          <a:p>
            <a:fld id="{5099D063-F8DB-4CE3-A7F6-021A5F843742}"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125" y="6400800"/>
            <a:ext cx="4114800" cy="40449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125"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125"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FE73-8332-4875-AF63-7A2CEC50BD2E}" type="datetime5">
              <a:rPr lang="en-US" smtClean="0"/>
              <a:pPr/>
              <a:t>5-Nov-12</a:t>
            </a:fld>
            <a:endParaRPr lang="en-US"/>
          </a:p>
        </p:txBody>
      </p:sp>
      <p:sp>
        <p:nvSpPr>
          <p:cNvPr id="6" name="Slide Number Placeholder 5"/>
          <p:cNvSpPr>
            <a:spLocks noGrp="1"/>
          </p:cNvSpPr>
          <p:nvPr>
            <p:ph type="sldNum" sz="quarter" idx="11"/>
          </p:nvPr>
        </p:nvSpPr>
        <p:spPr/>
        <p:txBody>
          <a:bodyPr/>
          <a:lstStyle/>
          <a:p>
            <a:fld id="{68306AFF-A27E-4E0E-AF3D-ED5ADB7A6BFC}"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OptionB2rev.tif"/>
          <p:cNvPicPr>
            <a:picLocks noChangeAspect="1"/>
          </p:cNvPicPr>
          <p:nvPr userDrawn="1"/>
        </p:nvPicPr>
        <p:blipFill>
          <a:blip r:embed="rId13" cstate="print"/>
          <a:stretch>
            <a:fillRect/>
          </a:stretch>
        </p:blipFill>
        <p:spPr>
          <a:xfrm>
            <a:off x="0" y="0"/>
            <a:ext cx="6858000" cy="9144000"/>
          </a:xfrm>
          <a:prstGeom prst="rect">
            <a:avLst/>
          </a:prstGeom>
        </p:spPr>
      </p:pic>
      <p:sp>
        <p:nvSpPr>
          <p:cNvPr id="1026" name="Rectangle 2"/>
          <p:cNvSpPr>
            <a:spLocks noGrp="1" noChangeArrowheads="1"/>
          </p:cNvSpPr>
          <p:nvPr>
            <p:ph type="title"/>
          </p:nvPr>
        </p:nvSpPr>
        <p:spPr bwMode="auto">
          <a:xfrm>
            <a:off x="228600" y="406400"/>
            <a:ext cx="3943350" cy="1020047"/>
          </a:xfrm>
          <a:prstGeom prst="rect">
            <a:avLst/>
          </a:prstGeom>
          <a:noFill/>
          <a:ln w="9525">
            <a:noFill/>
            <a:miter lim="800000"/>
            <a:headEnd/>
            <a:tailEnd/>
          </a:ln>
        </p:spPr>
        <p:txBody>
          <a:bodyPr vert="horz" wrap="square" lIns="95782" tIns="47891" rIns="95782" bIns="47891" numCol="1" anchor="t"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28600" y="1600200"/>
            <a:ext cx="6400800" cy="6527800"/>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Text Box 11"/>
          <p:cNvSpPr txBox="1">
            <a:spLocks noChangeArrowheads="1"/>
          </p:cNvSpPr>
          <p:nvPr/>
        </p:nvSpPr>
        <p:spPr bwMode="auto">
          <a:xfrm>
            <a:off x="-38100" y="8991600"/>
            <a:ext cx="2628900" cy="189050"/>
          </a:xfrm>
          <a:prstGeom prst="rect">
            <a:avLst/>
          </a:prstGeom>
          <a:noFill/>
          <a:ln w="9525">
            <a:noFill/>
            <a:miter lim="800000"/>
            <a:headEnd/>
            <a:tailEnd/>
          </a:ln>
          <a:effectLst/>
        </p:spPr>
        <p:txBody>
          <a:bodyPr lIns="95782" tIns="47891" rIns="95782" bIns="47891">
            <a:spAutoFit/>
          </a:bodyPr>
          <a:lstStyle/>
          <a:p>
            <a:pPr defTabSz="957263">
              <a:spcBef>
                <a:spcPct val="50000"/>
              </a:spcBef>
            </a:pPr>
            <a:r>
              <a:rPr lang="en-US" sz="600" dirty="0">
                <a:latin typeface="Helvetica" charset="0"/>
              </a:rPr>
              <a:t>©</a:t>
            </a:r>
            <a:r>
              <a:rPr lang="en-US" sz="600" dirty="0">
                <a:solidFill>
                  <a:srgbClr val="000000"/>
                </a:solidFill>
                <a:latin typeface="Helvetica" charset="0"/>
              </a:rPr>
              <a:t> </a:t>
            </a:r>
            <a:r>
              <a:rPr lang="en-US" sz="600" dirty="0" smtClean="0">
                <a:solidFill>
                  <a:srgbClr val="000000"/>
                </a:solidFill>
                <a:latin typeface="Helvetica" charset="0"/>
              </a:rPr>
              <a:t>2011. </a:t>
            </a:r>
            <a:r>
              <a:rPr lang="en-US" sz="600" dirty="0" err="1">
                <a:solidFill>
                  <a:srgbClr val="000000"/>
                </a:solidFill>
                <a:latin typeface="Helvetica" charset="0"/>
              </a:rPr>
              <a:t>CoreNet</a:t>
            </a:r>
            <a:r>
              <a:rPr lang="en-US" sz="600" dirty="0">
                <a:solidFill>
                  <a:srgbClr val="000000"/>
                </a:solidFill>
                <a:latin typeface="Helvetica" charset="0"/>
              </a:rPr>
              <a:t> Global. All rights reserved.</a:t>
            </a:r>
          </a:p>
        </p:txBody>
      </p:sp>
      <p:sp>
        <p:nvSpPr>
          <p:cNvPr id="7" name="Date Placeholder 6"/>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6F5F79D-154F-4153-8E64-A1ED26610553}" type="datetime5">
              <a:rPr lang="en-US" smtClean="0"/>
              <a:pPr/>
              <a:t>5-Nov-12</a:t>
            </a:fld>
            <a:endParaRPr lang="en-US"/>
          </a:p>
        </p:txBody>
      </p:sp>
      <p:sp>
        <p:nvSpPr>
          <p:cNvPr id="8" name="Slide Number Placeholder 7"/>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0A1BB8A7-0BC1-47DA-ABE4-39FE16F7AB6A}" type="slidenum">
              <a:rPr lang="en-US" smtClean="0"/>
              <a:pPr/>
              <a:t>‹#›</a:t>
            </a:fld>
            <a:endParaRPr lang="en-US"/>
          </a:p>
        </p:txBody>
      </p:sp>
      <p:sp>
        <p:nvSpPr>
          <p:cNvPr id="9" name="Footer Placeholder 8"/>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57263" rtl="0" eaLnBrk="1" fontAlgn="base" hangingPunct="1">
        <a:spcBef>
          <a:spcPct val="0"/>
        </a:spcBef>
        <a:spcAft>
          <a:spcPts val="0"/>
        </a:spcAft>
        <a:defRPr sz="3000" baseline="0">
          <a:solidFill>
            <a:srgbClr val="008CCC"/>
          </a:solidFill>
          <a:latin typeface="+mj-lt"/>
          <a:ea typeface="+mj-ea"/>
          <a:cs typeface="+mj-cs"/>
        </a:defRPr>
      </a:lvl1pPr>
      <a:lvl2pPr algn="l" defTabSz="957263" rtl="0" eaLnBrk="1" fontAlgn="base" hangingPunct="1">
        <a:spcBef>
          <a:spcPct val="0"/>
        </a:spcBef>
        <a:spcAft>
          <a:spcPct val="0"/>
        </a:spcAft>
        <a:defRPr sz="3400">
          <a:solidFill>
            <a:srgbClr val="008CCC"/>
          </a:solidFill>
          <a:latin typeface="Arial" charset="0"/>
          <a:ea typeface="ＭＳ Ｐゴシック" pitchFamily="84" charset="-128"/>
        </a:defRPr>
      </a:lvl2pPr>
      <a:lvl3pPr algn="l" defTabSz="957263" rtl="0" eaLnBrk="1" fontAlgn="base" hangingPunct="1">
        <a:spcBef>
          <a:spcPct val="0"/>
        </a:spcBef>
        <a:spcAft>
          <a:spcPct val="0"/>
        </a:spcAft>
        <a:defRPr sz="3400">
          <a:solidFill>
            <a:srgbClr val="008CCC"/>
          </a:solidFill>
          <a:latin typeface="Arial" charset="0"/>
          <a:ea typeface="ＭＳ Ｐゴシック" pitchFamily="84" charset="-128"/>
        </a:defRPr>
      </a:lvl3pPr>
      <a:lvl4pPr algn="l" defTabSz="957263" rtl="0" eaLnBrk="1" fontAlgn="base" hangingPunct="1">
        <a:spcBef>
          <a:spcPct val="0"/>
        </a:spcBef>
        <a:spcAft>
          <a:spcPct val="0"/>
        </a:spcAft>
        <a:defRPr sz="3400">
          <a:solidFill>
            <a:srgbClr val="008CCC"/>
          </a:solidFill>
          <a:latin typeface="Arial" charset="0"/>
          <a:ea typeface="ＭＳ Ｐゴシック" pitchFamily="84" charset="-128"/>
        </a:defRPr>
      </a:lvl4pPr>
      <a:lvl5pPr algn="l" defTabSz="957263" rtl="0" eaLnBrk="1" fontAlgn="base" hangingPunct="1">
        <a:spcBef>
          <a:spcPct val="0"/>
        </a:spcBef>
        <a:spcAft>
          <a:spcPct val="0"/>
        </a:spcAft>
        <a:defRPr sz="3400">
          <a:solidFill>
            <a:srgbClr val="008CCC"/>
          </a:solidFill>
          <a:latin typeface="Arial" charset="0"/>
          <a:ea typeface="ＭＳ Ｐゴシック" pitchFamily="84" charset="-128"/>
        </a:defRPr>
      </a:lvl5pPr>
      <a:lvl6pPr marL="457200" algn="l" defTabSz="957263" rtl="0" eaLnBrk="1" fontAlgn="base" hangingPunct="1">
        <a:spcBef>
          <a:spcPct val="0"/>
        </a:spcBef>
        <a:spcAft>
          <a:spcPct val="0"/>
        </a:spcAft>
        <a:defRPr sz="3400">
          <a:solidFill>
            <a:srgbClr val="008CCC"/>
          </a:solidFill>
          <a:latin typeface="Arial" charset="0"/>
          <a:ea typeface="ＭＳ Ｐゴシック" pitchFamily="84" charset="-128"/>
        </a:defRPr>
      </a:lvl6pPr>
      <a:lvl7pPr marL="914400" algn="l" defTabSz="957263" rtl="0" eaLnBrk="1" fontAlgn="base" hangingPunct="1">
        <a:spcBef>
          <a:spcPct val="0"/>
        </a:spcBef>
        <a:spcAft>
          <a:spcPct val="0"/>
        </a:spcAft>
        <a:defRPr sz="3400">
          <a:solidFill>
            <a:srgbClr val="008CCC"/>
          </a:solidFill>
          <a:latin typeface="Arial" charset="0"/>
          <a:ea typeface="ＭＳ Ｐゴシック" pitchFamily="84" charset="-128"/>
        </a:defRPr>
      </a:lvl7pPr>
      <a:lvl8pPr marL="1371600" algn="l" defTabSz="957263" rtl="0" eaLnBrk="1" fontAlgn="base" hangingPunct="1">
        <a:spcBef>
          <a:spcPct val="0"/>
        </a:spcBef>
        <a:spcAft>
          <a:spcPct val="0"/>
        </a:spcAft>
        <a:defRPr sz="3400">
          <a:solidFill>
            <a:srgbClr val="008CCC"/>
          </a:solidFill>
          <a:latin typeface="Arial" charset="0"/>
          <a:ea typeface="ＭＳ Ｐゴシック" pitchFamily="84" charset="-128"/>
        </a:defRPr>
      </a:lvl8pPr>
      <a:lvl9pPr marL="1828800" algn="l" defTabSz="957263" rtl="0" eaLnBrk="1" fontAlgn="base" hangingPunct="1">
        <a:spcBef>
          <a:spcPct val="0"/>
        </a:spcBef>
        <a:spcAft>
          <a:spcPct val="0"/>
        </a:spcAft>
        <a:defRPr sz="3400">
          <a:solidFill>
            <a:srgbClr val="008CCC"/>
          </a:solidFill>
          <a:latin typeface="Arial" charset="0"/>
          <a:ea typeface="ＭＳ Ｐゴシック" pitchFamily="84" charset="-128"/>
        </a:defRPr>
      </a:lvl9pPr>
    </p:titleStyle>
    <p:bodyStyle>
      <a:lvl1pPr marL="358775" indent="-358775" algn="l" defTabSz="957263" rtl="0" eaLnBrk="1" fontAlgn="base" hangingPunct="1">
        <a:spcBef>
          <a:spcPct val="20000"/>
        </a:spcBef>
        <a:spcAft>
          <a:spcPct val="0"/>
        </a:spcAft>
        <a:buClr>
          <a:schemeClr val="tx1"/>
        </a:buClr>
        <a:buFont typeface="Times" charset="0"/>
        <a:buChar char="•"/>
        <a:defRPr sz="2000" b="1">
          <a:solidFill>
            <a:schemeClr val="tx1"/>
          </a:solidFill>
          <a:latin typeface="+mn-lt"/>
          <a:ea typeface="+mn-ea"/>
          <a:cs typeface="+mn-cs"/>
        </a:defRPr>
      </a:lvl1pPr>
      <a:lvl2pPr marL="777875" indent="-298450" algn="l" defTabSz="957263" rtl="0" eaLnBrk="1" fontAlgn="base" hangingPunct="1">
        <a:spcBef>
          <a:spcPct val="20000"/>
        </a:spcBef>
        <a:spcAft>
          <a:spcPct val="0"/>
        </a:spcAft>
        <a:buClr>
          <a:schemeClr val="tx1"/>
        </a:buClr>
        <a:buChar char="–"/>
        <a:defRPr sz="2000">
          <a:solidFill>
            <a:schemeClr val="tx1"/>
          </a:solidFill>
          <a:latin typeface="+mn-lt"/>
          <a:ea typeface="+mn-ea"/>
        </a:defRPr>
      </a:lvl2pPr>
      <a:lvl3pPr marL="1196975" indent="-239713" algn="l" defTabSz="957263" rtl="0" eaLnBrk="1" fontAlgn="base" hangingPunct="1">
        <a:spcBef>
          <a:spcPct val="20000"/>
        </a:spcBef>
        <a:spcAft>
          <a:spcPct val="0"/>
        </a:spcAft>
        <a:buClr>
          <a:schemeClr val="tx1"/>
        </a:buClr>
        <a:buChar char="•"/>
        <a:defRPr sz="2000" b="1">
          <a:solidFill>
            <a:schemeClr val="tx1"/>
          </a:solidFill>
          <a:latin typeface="+mn-lt"/>
          <a:ea typeface="+mn-ea"/>
        </a:defRPr>
      </a:lvl3pPr>
      <a:lvl4pPr marL="1676400" indent="-239713" algn="l" defTabSz="957263" rtl="0" eaLnBrk="1" fontAlgn="base" hangingPunct="1">
        <a:spcBef>
          <a:spcPct val="20000"/>
        </a:spcBef>
        <a:spcAft>
          <a:spcPct val="0"/>
        </a:spcAft>
        <a:buClr>
          <a:schemeClr val="tx1"/>
        </a:buClr>
        <a:buChar char="–"/>
        <a:defRPr sz="2000">
          <a:solidFill>
            <a:schemeClr val="tx1"/>
          </a:solidFill>
          <a:latin typeface="+mn-lt"/>
          <a:ea typeface="+mn-ea"/>
        </a:defRPr>
      </a:lvl4pPr>
      <a:lvl5pPr marL="2154238" indent="-238125" algn="l" defTabSz="957263" rtl="0" eaLnBrk="1" fontAlgn="base" hangingPunct="1">
        <a:spcBef>
          <a:spcPct val="20000"/>
        </a:spcBef>
        <a:spcAft>
          <a:spcPct val="0"/>
        </a:spcAft>
        <a:buClr>
          <a:schemeClr val="tx1"/>
        </a:buClr>
        <a:buChar char="»"/>
        <a:defRPr sz="2000">
          <a:solidFill>
            <a:schemeClr val="tx1"/>
          </a:solidFill>
          <a:latin typeface="+mn-lt"/>
          <a:ea typeface="+mn-ea"/>
        </a:defRPr>
      </a:lvl5pPr>
      <a:lvl6pPr marL="2611438" indent="-238125" algn="l" defTabSz="957263" rtl="0" eaLnBrk="1" fontAlgn="base" hangingPunct="1">
        <a:spcBef>
          <a:spcPct val="20000"/>
        </a:spcBef>
        <a:spcAft>
          <a:spcPct val="0"/>
        </a:spcAft>
        <a:buClr>
          <a:schemeClr val="tx1"/>
        </a:buClr>
        <a:buChar char="»"/>
        <a:defRPr sz="1900">
          <a:solidFill>
            <a:schemeClr val="tx1"/>
          </a:solidFill>
          <a:latin typeface="+mn-lt"/>
          <a:ea typeface="+mn-ea"/>
        </a:defRPr>
      </a:lvl6pPr>
      <a:lvl7pPr marL="3068638" indent="-238125" algn="l" defTabSz="957263" rtl="0" eaLnBrk="1" fontAlgn="base" hangingPunct="1">
        <a:spcBef>
          <a:spcPct val="20000"/>
        </a:spcBef>
        <a:spcAft>
          <a:spcPct val="0"/>
        </a:spcAft>
        <a:buClr>
          <a:schemeClr val="tx1"/>
        </a:buClr>
        <a:buChar char="»"/>
        <a:defRPr sz="1900">
          <a:solidFill>
            <a:schemeClr val="tx1"/>
          </a:solidFill>
          <a:latin typeface="+mn-lt"/>
          <a:ea typeface="+mn-ea"/>
        </a:defRPr>
      </a:lvl7pPr>
      <a:lvl8pPr marL="3525838" indent="-238125" algn="l" defTabSz="957263" rtl="0" eaLnBrk="1" fontAlgn="base" hangingPunct="1">
        <a:spcBef>
          <a:spcPct val="20000"/>
        </a:spcBef>
        <a:spcAft>
          <a:spcPct val="0"/>
        </a:spcAft>
        <a:buClr>
          <a:schemeClr val="tx1"/>
        </a:buClr>
        <a:buChar char="»"/>
        <a:defRPr sz="1900">
          <a:solidFill>
            <a:schemeClr val="tx1"/>
          </a:solidFill>
          <a:latin typeface="+mn-lt"/>
          <a:ea typeface="+mn-ea"/>
        </a:defRPr>
      </a:lvl8pPr>
      <a:lvl9pPr marL="3983038" indent="-238125" algn="l" defTabSz="957263" rtl="0" eaLnBrk="1" fontAlgn="base" hangingPunct="1">
        <a:spcBef>
          <a:spcPct val="20000"/>
        </a:spcBef>
        <a:spcAft>
          <a:spcPct val="0"/>
        </a:spcAft>
        <a:buClr>
          <a:schemeClr val="tx1"/>
        </a:buClr>
        <a:buChar char="»"/>
        <a:defRPr sz="19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OptionB2revnologo.gif"/>
          <p:cNvPicPr>
            <a:picLocks noChangeAspect="1"/>
          </p:cNvPicPr>
          <p:nvPr userDrawn="1"/>
        </p:nvPicPr>
        <p:blipFill>
          <a:blip r:embed="rId13" cstate="print"/>
          <a:stretch>
            <a:fillRect/>
          </a:stretch>
        </p:blipFill>
        <p:spPr>
          <a:xfrm>
            <a:off x="0" y="0"/>
            <a:ext cx="6858000" cy="9144000"/>
          </a:xfrm>
          <a:prstGeom prst="rect">
            <a:avLst/>
          </a:prstGeom>
        </p:spPr>
      </p:pic>
      <p:sp>
        <p:nvSpPr>
          <p:cNvPr id="1026" name="Rectangle 2"/>
          <p:cNvSpPr>
            <a:spLocks noGrp="1" noChangeArrowheads="1"/>
          </p:cNvSpPr>
          <p:nvPr>
            <p:ph type="title"/>
          </p:nvPr>
        </p:nvSpPr>
        <p:spPr bwMode="auto">
          <a:xfrm>
            <a:off x="228600" y="406400"/>
            <a:ext cx="3943350" cy="1020047"/>
          </a:xfrm>
          <a:prstGeom prst="rect">
            <a:avLst/>
          </a:prstGeom>
          <a:noFill/>
          <a:ln w="9525">
            <a:noFill/>
            <a:miter lim="800000"/>
            <a:headEnd/>
            <a:tailEnd/>
          </a:ln>
        </p:spPr>
        <p:txBody>
          <a:bodyPr vert="horz" wrap="square" lIns="95782" tIns="47891" rIns="95782" bIns="47891" numCol="1" anchor="t"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28600" y="1930400"/>
            <a:ext cx="6400800" cy="6197600"/>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Text Box 11"/>
          <p:cNvSpPr txBox="1">
            <a:spLocks noChangeArrowheads="1"/>
          </p:cNvSpPr>
          <p:nvPr/>
        </p:nvSpPr>
        <p:spPr bwMode="auto">
          <a:xfrm>
            <a:off x="285750" y="8737600"/>
            <a:ext cx="2628900" cy="189050"/>
          </a:xfrm>
          <a:prstGeom prst="rect">
            <a:avLst/>
          </a:prstGeom>
          <a:noFill/>
          <a:ln w="9525">
            <a:noFill/>
            <a:miter lim="800000"/>
            <a:headEnd/>
            <a:tailEnd/>
          </a:ln>
          <a:effectLst/>
        </p:spPr>
        <p:txBody>
          <a:bodyPr lIns="95782" tIns="47891" rIns="95782" bIns="47891">
            <a:spAutoFit/>
          </a:bodyPr>
          <a:lstStyle/>
          <a:p>
            <a:pPr defTabSz="957263">
              <a:spcBef>
                <a:spcPct val="50000"/>
              </a:spcBef>
            </a:pPr>
            <a:r>
              <a:rPr lang="en-US" sz="600" dirty="0">
                <a:latin typeface="Helvetica" charset="0"/>
              </a:rPr>
              <a:t>©</a:t>
            </a:r>
            <a:r>
              <a:rPr lang="en-US" sz="600" dirty="0">
                <a:solidFill>
                  <a:srgbClr val="000000"/>
                </a:solidFill>
                <a:latin typeface="Helvetica" charset="0"/>
              </a:rPr>
              <a:t> </a:t>
            </a:r>
            <a:r>
              <a:rPr lang="en-US" sz="600" dirty="0" smtClean="0">
                <a:solidFill>
                  <a:srgbClr val="000000"/>
                </a:solidFill>
                <a:latin typeface="Helvetica" charset="0"/>
              </a:rPr>
              <a:t>2011. </a:t>
            </a:r>
            <a:r>
              <a:rPr lang="en-US" sz="600" dirty="0" err="1">
                <a:solidFill>
                  <a:srgbClr val="000000"/>
                </a:solidFill>
                <a:latin typeface="Helvetica" charset="0"/>
              </a:rPr>
              <a:t>CoreNet</a:t>
            </a:r>
            <a:r>
              <a:rPr lang="en-US" sz="600" dirty="0">
                <a:solidFill>
                  <a:srgbClr val="000000"/>
                </a:solidFill>
                <a:latin typeface="Helvetica" charset="0"/>
              </a:rPr>
              <a:t> Global. All rights reserved.</a:t>
            </a:r>
          </a:p>
        </p:txBody>
      </p:sp>
      <p:sp>
        <p:nvSpPr>
          <p:cNvPr id="6" name="Date Placeholder 5"/>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C921BF6-2F42-4DA8-A36C-A4B6BF9440C7}" type="datetime5">
              <a:rPr lang="en-US" smtClean="0"/>
              <a:pPr/>
              <a:t>5-Nov-12</a:t>
            </a:fld>
            <a:endParaRPr lang="en-US"/>
          </a:p>
        </p:txBody>
      </p:sp>
      <p:sp>
        <p:nvSpPr>
          <p:cNvPr id="8" name="Slide Number Placeholder 7"/>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EFFE658-06D8-4998-94A3-3FA3DC660981}" type="slidenum">
              <a:rPr lang="en-US" smtClean="0"/>
              <a:pPr/>
              <a:t>‹#›</a:t>
            </a:fld>
            <a:endParaRPr lang="en-US"/>
          </a:p>
        </p:txBody>
      </p:sp>
      <p:sp>
        <p:nvSpPr>
          <p:cNvPr id="9" name="Footer Placeholder 8"/>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57263" rtl="0" eaLnBrk="1" fontAlgn="base" hangingPunct="1">
        <a:spcBef>
          <a:spcPct val="0"/>
        </a:spcBef>
        <a:spcAft>
          <a:spcPts val="0"/>
        </a:spcAft>
        <a:defRPr sz="3000" baseline="0">
          <a:solidFill>
            <a:srgbClr val="008CCC"/>
          </a:solidFill>
          <a:latin typeface="+mj-lt"/>
          <a:ea typeface="+mj-ea"/>
          <a:cs typeface="+mj-cs"/>
        </a:defRPr>
      </a:lvl1pPr>
      <a:lvl2pPr algn="l" defTabSz="957263" rtl="0" eaLnBrk="1" fontAlgn="base" hangingPunct="1">
        <a:spcBef>
          <a:spcPct val="0"/>
        </a:spcBef>
        <a:spcAft>
          <a:spcPct val="0"/>
        </a:spcAft>
        <a:defRPr sz="3400">
          <a:solidFill>
            <a:srgbClr val="008CCC"/>
          </a:solidFill>
          <a:latin typeface="Arial" charset="0"/>
          <a:ea typeface="ＭＳ Ｐゴシック" pitchFamily="84" charset="-128"/>
        </a:defRPr>
      </a:lvl2pPr>
      <a:lvl3pPr algn="l" defTabSz="957263" rtl="0" eaLnBrk="1" fontAlgn="base" hangingPunct="1">
        <a:spcBef>
          <a:spcPct val="0"/>
        </a:spcBef>
        <a:spcAft>
          <a:spcPct val="0"/>
        </a:spcAft>
        <a:defRPr sz="3400">
          <a:solidFill>
            <a:srgbClr val="008CCC"/>
          </a:solidFill>
          <a:latin typeface="Arial" charset="0"/>
          <a:ea typeface="ＭＳ Ｐゴシック" pitchFamily="84" charset="-128"/>
        </a:defRPr>
      </a:lvl3pPr>
      <a:lvl4pPr algn="l" defTabSz="957263" rtl="0" eaLnBrk="1" fontAlgn="base" hangingPunct="1">
        <a:spcBef>
          <a:spcPct val="0"/>
        </a:spcBef>
        <a:spcAft>
          <a:spcPct val="0"/>
        </a:spcAft>
        <a:defRPr sz="3400">
          <a:solidFill>
            <a:srgbClr val="008CCC"/>
          </a:solidFill>
          <a:latin typeface="Arial" charset="0"/>
          <a:ea typeface="ＭＳ Ｐゴシック" pitchFamily="84" charset="-128"/>
        </a:defRPr>
      </a:lvl4pPr>
      <a:lvl5pPr algn="l" defTabSz="957263" rtl="0" eaLnBrk="1" fontAlgn="base" hangingPunct="1">
        <a:spcBef>
          <a:spcPct val="0"/>
        </a:spcBef>
        <a:spcAft>
          <a:spcPct val="0"/>
        </a:spcAft>
        <a:defRPr sz="3400">
          <a:solidFill>
            <a:srgbClr val="008CCC"/>
          </a:solidFill>
          <a:latin typeface="Arial" charset="0"/>
          <a:ea typeface="ＭＳ Ｐゴシック" pitchFamily="84" charset="-128"/>
        </a:defRPr>
      </a:lvl5pPr>
      <a:lvl6pPr marL="457200" algn="l" defTabSz="957263" rtl="0" eaLnBrk="1" fontAlgn="base" hangingPunct="1">
        <a:spcBef>
          <a:spcPct val="0"/>
        </a:spcBef>
        <a:spcAft>
          <a:spcPct val="0"/>
        </a:spcAft>
        <a:defRPr sz="3400">
          <a:solidFill>
            <a:srgbClr val="008CCC"/>
          </a:solidFill>
          <a:latin typeface="Arial" charset="0"/>
          <a:ea typeface="ＭＳ Ｐゴシック" pitchFamily="84" charset="-128"/>
        </a:defRPr>
      </a:lvl6pPr>
      <a:lvl7pPr marL="914400" algn="l" defTabSz="957263" rtl="0" eaLnBrk="1" fontAlgn="base" hangingPunct="1">
        <a:spcBef>
          <a:spcPct val="0"/>
        </a:spcBef>
        <a:spcAft>
          <a:spcPct val="0"/>
        </a:spcAft>
        <a:defRPr sz="3400">
          <a:solidFill>
            <a:srgbClr val="008CCC"/>
          </a:solidFill>
          <a:latin typeface="Arial" charset="0"/>
          <a:ea typeface="ＭＳ Ｐゴシック" pitchFamily="84" charset="-128"/>
        </a:defRPr>
      </a:lvl7pPr>
      <a:lvl8pPr marL="1371600" algn="l" defTabSz="957263" rtl="0" eaLnBrk="1" fontAlgn="base" hangingPunct="1">
        <a:spcBef>
          <a:spcPct val="0"/>
        </a:spcBef>
        <a:spcAft>
          <a:spcPct val="0"/>
        </a:spcAft>
        <a:defRPr sz="3400">
          <a:solidFill>
            <a:srgbClr val="008CCC"/>
          </a:solidFill>
          <a:latin typeface="Arial" charset="0"/>
          <a:ea typeface="ＭＳ Ｐゴシック" pitchFamily="84" charset="-128"/>
        </a:defRPr>
      </a:lvl8pPr>
      <a:lvl9pPr marL="1828800" algn="l" defTabSz="957263" rtl="0" eaLnBrk="1" fontAlgn="base" hangingPunct="1">
        <a:spcBef>
          <a:spcPct val="0"/>
        </a:spcBef>
        <a:spcAft>
          <a:spcPct val="0"/>
        </a:spcAft>
        <a:defRPr sz="3400">
          <a:solidFill>
            <a:srgbClr val="008CCC"/>
          </a:solidFill>
          <a:latin typeface="Arial" charset="0"/>
          <a:ea typeface="ＭＳ Ｐゴシック" pitchFamily="84" charset="-128"/>
        </a:defRPr>
      </a:lvl9pPr>
    </p:titleStyle>
    <p:bodyStyle>
      <a:lvl1pPr marL="358775" indent="-358775" algn="l" defTabSz="957263" rtl="0" eaLnBrk="1" fontAlgn="base" hangingPunct="1">
        <a:spcBef>
          <a:spcPct val="20000"/>
        </a:spcBef>
        <a:spcAft>
          <a:spcPct val="0"/>
        </a:spcAft>
        <a:buClr>
          <a:schemeClr val="tx1"/>
        </a:buClr>
        <a:buFont typeface="Times" charset="0"/>
        <a:buChar char="•"/>
        <a:defRPr sz="2000" b="1">
          <a:solidFill>
            <a:schemeClr val="tx1"/>
          </a:solidFill>
          <a:latin typeface="+mn-lt"/>
          <a:ea typeface="+mn-ea"/>
          <a:cs typeface="+mn-cs"/>
        </a:defRPr>
      </a:lvl1pPr>
      <a:lvl2pPr marL="777875" indent="-298450" algn="l" defTabSz="957263" rtl="0" eaLnBrk="1" fontAlgn="base" hangingPunct="1">
        <a:spcBef>
          <a:spcPct val="20000"/>
        </a:spcBef>
        <a:spcAft>
          <a:spcPct val="0"/>
        </a:spcAft>
        <a:buClr>
          <a:schemeClr val="tx1"/>
        </a:buClr>
        <a:buChar char="–"/>
        <a:defRPr sz="2000">
          <a:solidFill>
            <a:schemeClr val="tx1"/>
          </a:solidFill>
          <a:latin typeface="+mn-lt"/>
          <a:ea typeface="+mn-ea"/>
        </a:defRPr>
      </a:lvl2pPr>
      <a:lvl3pPr marL="1196975" indent="-239713" algn="l" defTabSz="957263" rtl="0" eaLnBrk="1" fontAlgn="base" hangingPunct="1">
        <a:spcBef>
          <a:spcPct val="20000"/>
        </a:spcBef>
        <a:spcAft>
          <a:spcPct val="0"/>
        </a:spcAft>
        <a:buClr>
          <a:schemeClr val="tx1"/>
        </a:buClr>
        <a:buChar char="•"/>
        <a:defRPr sz="2000" b="1">
          <a:solidFill>
            <a:schemeClr val="tx1"/>
          </a:solidFill>
          <a:latin typeface="+mn-lt"/>
          <a:ea typeface="+mn-ea"/>
        </a:defRPr>
      </a:lvl3pPr>
      <a:lvl4pPr marL="1676400" indent="-239713" algn="l" defTabSz="957263" rtl="0" eaLnBrk="1" fontAlgn="base" hangingPunct="1">
        <a:spcBef>
          <a:spcPct val="20000"/>
        </a:spcBef>
        <a:spcAft>
          <a:spcPct val="0"/>
        </a:spcAft>
        <a:buClr>
          <a:schemeClr val="tx1"/>
        </a:buClr>
        <a:buChar char="–"/>
        <a:defRPr sz="2000">
          <a:solidFill>
            <a:schemeClr val="tx1"/>
          </a:solidFill>
          <a:latin typeface="+mn-lt"/>
          <a:ea typeface="+mn-ea"/>
        </a:defRPr>
      </a:lvl4pPr>
      <a:lvl5pPr marL="2154238" indent="-238125" algn="l" defTabSz="957263" rtl="0" eaLnBrk="1" fontAlgn="base" hangingPunct="1">
        <a:spcBef>
          <a:spcPct val="20000"/>
        </a:spcBef>
        <a:spcAft>
          <a:spcPct val="0"/>
        </a:spcAft>
        <a:buClr>
          <a:schemeClr val="tx1"/>
        </a:buClr>
        <a:buChar char="»"/>
        <a:defRPr sz="2000">
          <a:solidFill>
            <a:schemeClr val="tx1"/>
          </a:solidFill>
          <a:latin typeface="+mn-lt"/>
          <a:ea typeface="+mn-ea"/>
        </a:defRPr>
      </a:lvl5pPr>
      <a:lvl6pPr marL="2611438" indent="-238125" algn="l" defTabSz="957263" rtl="0" eaLnBrk="1" fontAlgn="base" hangingPunct="1">
        <a:spcBef>
          <a:spcPct val="20000"/>
        </a:spcBef>
        <a:spcAft>
          <a:spcPct val="0"/>
        </a:spcAft>
        <a:buClr>
          <a:schemeClr val="tx1"/>
        </a:buClr>
        <a:buChar char="»"/>
        <a:defRPr sz="1900">
          <a:solidFill>
            <a:schemeClr val="tx1"/>
          </a:solidFill>
          <a:latin typeface="+mn-lt"/>
          <a:ea typeface="+mn-ea"/>
        </a:defRPr>
      </a:lvl6pPr>
      <a:lvl7pPr marL="3068638" indent="-238125" algn="l" defTabSz="957263" rtl="0" eaLnBrk="1" fontAlgn="base" hangingPunct="1">
        <a:spcBef>
          <a:spcPct val="20000"/>
        </a:spcBef>
        <a:spcAft>
          <a:spcPct val="0"/>
        </a:spcAft>
        <a:buClr>
          <a:schemeClr val="tx1"/>
        </a:buClr>
        <a:buChar char="»"/>
        <a:defRPr sz="1900">
          <a:solidFill>
            <a:schemeClr val="tx1"/>
          </a:solidFill>
          <a:latin typeface="+mn-lt"/>
          <a:ea typeface="+mn-ea"/>
        </a:defRPr>
      </a:lvl7pPr>
      <a:lvl8pPr marL="3525838" indent="-238125" algn="l" defTabSz="957263" rtl="0" eaLnBrk="1" fontAlgn="base" hangingPunct="1">
        <a:spcBef>
          <a:spcPct val="20000"/>
        </a:spcBef>
        <a:spcAft>
          <a:spcPct val="0"/>
        </a:spcAft>
        <a:buClr>
          <a:schemeClr val="tx1"/>
        </a:buClr>
        <a:buChar char="»"/>
        <a:defRPr sz="1900">
          <a:solidFill>
            <a:schemeClr val="tx1"/>
          </a:solidFill>
          <a:latin typeface="+mn-lt"/>
          <a:ea typeface="+mn-ea"/>
        </a:defRPr>
      </a:lvl8pPr>
      <a:lvl9pPr marL="3983038" indent="-238125" algn="l" defTabSz="957263" rtl="0" eaLnBrk="1" fontAlgn="base" hangingPunct="1">
        <a:spcBef>
          <a:spcPct val="20000"/>
        </a:spcBef>
        <a:spcAft>
          <a:spcPct val="0"/>
        </a:spcAft>
        <a:buClr>
          <a:schemeClr val="tx1"/>
        </a:buClr>
        <a:buChar char="»"/>
        <a:defRPr sz="19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mailto:nwinter@hlw.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diagramColors" Target="../diagrams/colors3.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3.xml"/><Relationship Id="rId11" Type="http://schemas.openxmlformats.org/officeDocument/2006/relationships/oleObject" Target="../embeddings/Microsoft_Office_Word_97_-_2003_Document1.doc"/><Relationship Id="rId5" Type="http://schemas.openxmlformats.org/officeDocument/2006/relationships/diagramLayout" Target="../diagrams/layout3.xml"/><Relationship Id="rId10" Type="http://schemas.openxmlformats.org/officeDocument/2006/relationships/hyperlink" Target="mailto:kjenkins@tcco.com" TargetMode="External"/><Relationship Id="rId4" Type="http://schemas.openxmlformats.org/officeDocument/2006/relationships/diagramData" Target="../diagrams/data3.xml"/><Relationship Id="rId9" Type="http://schemas.openxmlformats.org/officeDocument/2006/relationships/hyperlink" Target="mailto:kristin.bender@twcable.com"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oleObject" Target="../embeddings/oleObject4.bin"/><Relationship Id="rId4" Type="http://schemas.openxmlformats.org/officeDocument/2006/relationships/diagramData" Target="../diagrams/data4.xml"/><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6.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oleObject" Target="../embeddings/Microsoft_Office_Word_97_-_2003_Document2.doc"/><Relationship Id="rId4" Type="http://schemas.openxmlformats.org/officeDocument/2006/relationships/diagramData" Target="../diagrams/data5.xml"/><Relationship Id="rId9" Type="http://schemas.openxmlformats.org/officeDocument/2006/relationships/hyperlink" Target="mailto:kristin.bender@twcab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2900" y="2844801"/>
            <a:ext cx="4514850" cy="2405042"/>
          </a:xfrm>
        </p:spPr>
        <p:txBody>
          <a:bodyPr/>
          <a:lstStyle/>
          <a:p>
            <a:r>
              <a:rPr lang="en-US" u="sng" dirty="0" err="1" smtClean="0"/>
              <a:t>CoreNet</a:t>
            </a:r>
            <a:r>
              <a:rPr lang="en-US" u="sng" dirty="0" smtClean="0"/>
              <a:t> Global</a:t>
            </a:r>
            <a:r>
              <a:rPr lang="en-US" dirty="0" smtClean="0"/>
              <a:t/>
            </a:r>
            <a:br>
              <a:rPr lang="en-US" dirty="0" smtClean="0"/>
            </a:br>
            <a:r>
              <a:rPr lang="en-US" dirty="0" smtClean="0"/>
              <a:t>Chapter Young Leader Tool Kit</a:t>
            </a:r>
            <a:br>
              <a:rPr lang="en-US" dirty="0" smtClean="0"/>
            </a:br>
            <a:r>
              <a:rPr lang="en-US" dirty="0" smtClean="0"/>
              <a:t/>
            </a:r>
            <a:br>
              <a:rPr lang="en-US" dirty="0" smtClean="0"/>
            </a:br>
            <a:endParaRPr lang="en-US" dirty="0"/>
          </a:p>
        </p:txBody>
      </p:sp>
      <p:sp>
        <p:nvSpPr>
          <p:cNvPr id="2051" name="Rectangle 3"/>
          <p:cNvSpPr>
            <a:spLocks noGrp="1" noChangeArrowheads="1"/>
          </p:cNvSpPr>
          <p:nvPr>
            <p:ph type="subTitle" idx="1"/>
          </p:nvPr>
        </p:nvSpPr>
        <p:spPr>
          <a:xfrm>
            <a:off x="438150" y="4572000"/>
            <a:ext cx="4514850" cy="711200"/>
          </a:xfrm>
        </p:spPr>
        <p:txBody>
          <a:bodyPr/>
          <a:lstStyle/>
          <a:p>
            <a:r>
              <a:rPr lang="en-US" dirty="0" smtClean="0">
                <a:solidFill>
                  <a:srgbClr val="007CB4"/>
                </a:solidFill>
              </a:rPr>
              <a:t>Segment 2: </a:t>
            </a:r>
            <a:br>
              <a:rPr lang="en-US" dirty="0" smtClean="0">
                <a:solidFill>
                  <a:srgbClr val="007CB4"/>
                </a:solidFill>
              </a:rPr>
            </a:br>
            <a:r>
              <a:rPr lang="en-US" dirty="0" smtClean="0">
                <a:solidFill>
                  <a:srgbClr val="007CB4"/>
                </a:solidFill>
              </a:rPr>
              <a:t>Event/Program Planning</a:t>
            </a:r>
            <a:endParaRPr lang="en-US" dirty="0">
              <a:solidFill>
                <a:srgbClr val="007CB4"/>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6400"/>
            <a:ext cx="5334000" cy="1481712"/>
          </a:xfrm>
        </p:spPr>
        <p:txBody>
          <a:bodyPr/>
          <a:lstStyle/>
          <a:p>
            <a:r>
              <a:rPr lang="en-US" dirty="0" smtClean="0">
                <a:solidFill>
                  <a:schemeClr val="bg1">
                    <a:lumMod val="50000"/>
                  </a:schemeClr>
                </a:solidFill>
              </a:rPr>
              <a:t>Land Aid Softball Fundraiser &amp; Field Project</a:t>
            </a:r>
            <a:endParaRPr lang="en-US" dirty="0">
              <a:solidFill>
                <a:schemeClr val="bg1">
                  <a:lumMod val="50000"/>
                </a:schemeClr>
              </a:solidFill>
            </a:endParaRPr>
          </a:p>
        </p:txBody>
      </p:sp>
      <p:graphicFrame>
        <p:nvGraphicFramePr>
          <p:cNvPr id="4" name="Content Placeholder 3"/>
          <p:cNvGraphicFramePr>
            <a:graphicFrameLocks noGrp="1"/>
          </p:cNvGraphicFramePr>
          <p:nvPr>
            <p:ph idx="1"/>
          </p:nvPr>
        </p:nvGraphicFramePr>
        <p:xfrm>
          <a:off x="342900" y="1738312"/>
          <a:ext cx="6172200" cy="6034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4800" y="8001000"/>
            <a:ext cx="5943600" cy="738664"/>
          </a:xfrm>
          <a:prstGeom prst="rect">
            <a:avLst/>
          </a:prstGeom>
          <a:noFill/>
        </p:spPr>
        <p:txBody>
          <a:bodyPr wrap="square" rtlCol="0">
            <a:spAutoFit/>
          </a:bodyPr>
          <a:lstStyle/>
          <a:p>
            <a:r>
              <a:rPr lang="en-US" sz="1400" b="1" dirty="0" smtClean="0">
                <a:solidFill>
                  <a:schemeClr val="accent2">
                    <a:lumMod val="75000"/>
                  </a:schemeClr>
                </a:solidFill>
              </a:rPr>
              <a:t>Have Questions? Need Advice?</a:t>
            </a:r>
          </a:p>
          <a:p>
            <a:r>
              <a:rPr lang="en-US" sz="1400" b="1" u="sng" dirty="0" smtClean="0"/>
              <a:t>SME Contact Information</a:t>
            </a:r>
            <a:r>
              <a:rPr lang="en-US" sz="1400" dirty="0" smtClean="0"/>
              <a:t>: </a:t>
            </a:r>
            <a:r>
              <a:rPr lang="en-US" sz="1400" dirty="0" smtClean="0"/>
              <a:t>Nicholas Winter, London Chapter, </a:t>
            </a:r>
            <a:r>
              <a:rPr lang="en-US" sz="1400" dirty="0" smtClean="0">
                <a:hlinkClick r:id="rId8"/>
              </a:rPr>
              <a:t>nwinter@hlw.com</a:t>
            </a:r>
            <a:r>
              <a:rPr lang="en-US" sz="1400" dirty="0" smtClean="0"/>
              <a:t>, </a:t>
            </a:r>
            <a:r>
              <a:rPr lang="en-US" sz="1400" dirty="0" smtClean="0"/>
              <a:t>+44 (0) 7870 993 093 </a:t>
            </a:r>
            <a:endParaRPr lang="en-US" sz="1400" dirty="0"/>
          </a:p>
        </p:txBody>
      </p:sp>
      <p:sp>
        <p:nvSpPr>
          <p:cNvPr id="7" name="Rectangle 6"/>
          <p:cNvSpPr/>
          <p:nvPr/>
        </p:nvSpPr>
        <p:spPr>
          <a:xfrm>
            <a:off x="381000" y="3871912"/>
            <a:ext cx="3886200" cy="954107"/>
          </a:xfrm>
          <a:prstGeom prst="rect">
            <a:avLst/>
          </a:prstGeom>
        </p:spPr>
        <p:txBody>
          <a:bodyPr wrap="square">
            <a:spAutoFit/>
          </a:bodyPr>
          <a:lstStyle/>
          <a:p>
            <a:pPr>
              <a:buFont typeface="Arial" pitchFamily="34" charset="0"/>
              <a:buChar char="•"/>
            </a:pPr>
            <a:r>
              <a:rPr lang="en-US" sz="1400" dirty="0" smtClean="0"/>
              <a:t>Make sure teams are </a:t>
            </a:r>
            <a:r>
              <a:rPr lang="en-US" sz="1400" dirty="0" smtClean="0"/>
              <a:t>organized for </a:t>
            </a:r>
            <a:r>
              <a:rPr lang="en-US" sz="1400" dirty="0" smtClean="0"/>
              <a:t>Softball, </a:t>
            </a:r>
            <a:r>
              <a:rPr lang="en-US" sz="1400" dirty="0" smtClean="0"/>
              <a:t>hire an umpire</a:t>
            </a:r>
            <a:endParaRPr lang="en-US" sz="1400" dirty="0" smtClean="0"/>
          </a:p>
          <a:p>
            <a:pPr>
              <a:buFont typeface="Arial" pitchFamily="34" charset="0"/>
              <a:buChar char="•"/>
            </a:pPr>
            <a:r>
              <a:rPr lang="en-US" sz="1400" dirty="0" smtClean="0"/>
              <a:t>End of day timing allowed for attendees to </a:t>
            </a:r>
            <a:r>
              <a:rPr lang="en-US" sz="1400" dirty="0" smtClean="0"/>
              <a:t>get some work in before Softball </a:t>
            </a:r>
            <a:endParaRPr lang="en-US" sz="1400" dirty="0"/>
          </a:p>
        </p:txBody>
      </p:sp>
      <p:sp>
        <p:nvSpPr>
          <p:cNvPr id="8" name="Rectangle 7"/>
          <p:cNvSpPr/>
          <p:nvPr/>
        </p:nvSpPr>
        <p:spPr>
          <a:xfrm>
            <a:off x="381000" y="1814513"/>
            <a:ext cx="5943600" cy="1169551"/>
          </a:xfrm>
          <a:prstGeom prst="rect">
            <a:avLst/>
          </a:prstGeom>
        </p:spPr>
        <p:txBody>
          <a:bodyPr wrap="square">
            <a:spAutoFit/>
          </a:bodyPr>
          <a:lstStyle/>
          <a:p>
            <a:r>
              <a:rPr lang="en-US" sz="1400" dirty="0" smtClean="0"/>
              <a:t>This is a two pronged Charity event. The first event is a Summer Softball tournament and the second event is the Land Aid field charity project (decorate bedrooms in local youth hostel). </a:t>
            </a:r>
          </a:p>
          <a:p>
            <a:pPr marL="342900" indent="-342900">
              <a:buAutoNum type="alphaLcParenR"/>
            </a:pPr>
            <a:r>
              <a:rPr lang="en-US" sz="1400" dirty="0" smtClean="0"/>
              <a:t>Raise money for a local charity connecting CoreNet with Community </a:t>
            </a:r>
          </a:p>
          <a:p>
            <a:pPr marL="342900" indent="-342900">
              <a:buAutoNum type="alphaLcParenR"/>
            </a:pPr>
            <a:r>
              <a:rPr lang="en-US" sz="1400" dirty="0" smtClean="0"/>
              <a:t>Build Young Leader Membership</a:t>
            </a:r>
            <a:endParaRPr lang="en-US" sz="1400" dirty="0"/>
          </a:p>
        </p:txBody>
      </p:sp>
      <p:sp>
        <p:nvSpPr>
          <p:cNvPr id="9" name="Rectangle 8"/>
          <p:cNvSpPr/>
          <p:nvPr/>
        </p:nvSpPr>
        <p:spPr>
          <a:xfrm>
            <a:off x="4572000" y="3882092"/>
            <a:ext cx="1905000" cy="307777"/>
          </a:xfrm>
          <a:prstGeom prst="rect">
            <a:avLst/>
          </a:prstGeom>
        </p:spPr>
        <p:txBody>
          <a:bodyPr wrap="square">
            <a:spAutoFit/>
          </a:bodyPr>
          <a:lstStyle/>
          <a:p>
            <a:r>
              <a:rPr lang="en-US" sz="1400" dirty="0" smtClean="0"/>
              <a:t>Young Leaders</a:t>
            </a:r>
            <a:endParaRPr lang="en-US" sz="1400" dirty="0"/>
          </a:p>
        </p:txBody>
      </p:sp>
      <p:sp>
        <p:nvSpPr>
          <p:cNvPr id="10" name="Rectangle 9"/>
          <p:cNvSpPr/>
          <p:nvPr/>
        </p:nvSpPr>
        <p:spPr>
          <a:xfrm>
            <a:off x="2438400" y="6005512"/>
            <a:ext cx="1905000" cy="1600438"/>
          </a:xfrm>
          <a:prstGeom prst="rect">
            <a:avLst/>
          </a:prstGeom>
        </p:spPr>
        <p:txBody>
          <a:bodyPr wrap="square">
            <a:spAutoFit/>
          </a:bodyPr>
          <a:lstStyle/>
          <a:p>
            <a:pPr>
              <a:buFont typeface="Arial" pitchFamily="34" charset="0"/>
              <a:buChar char="•"/>
            </a:pPr>
            <a:r>
              <a:rPr lang="en-US" sz="1400" dirty="0" smtClean="0"/>
              <a:t>3pm on a weekday, then pub to follow</a:t>
            </a:r>
          </a:p>
          <a:p>
            <a:pPr>
              <a:buFont typeface="Arial" pitchFamily="34" charset="0"/>
              <a:buChar char="•"/>
            </a:pPr>
            <a:r>
              <a:rPr lang="en-US" sz="1400" dirty="0" smtClean="0"/>
              <a:t>Drinks sold at Softball tournament and refreshments provided at field project</a:t>
            </a:r>
          </a:p>
        </p:txBody>
      </p:sp>
      <p:sp>
        <p:nvSpPr>
          <p:cNvPr id="12" name="TextBox 11"/>
          <p:cNvSpPr txBox="1"/>
          <p:nvPr/>
        </p:nvSpPr>
        <p:spPr>
          <a:xfrm>
            <a:off x="381000" y="6019800"/>
            <a:ext cx="1828800" cy="738664"/>
          </a:xfrm>
          <a:prstGeom prst="rect">
            <a:avLst/>
          </a:prstGeom>
          <a:noFill/>
        </p:spPr>
        <p:txBody>
          <a:bodyPr wrap="square" rtlCol="0">
            <a:spAutoFit/>
          </a:bodyPr>
          <a:lstStyle/>
          <a:p>
            <a:pPr>
              <a:buFont typeface="Arial" pitchFamily="34" charset="0"/>
              <a:buChar char="•"/>
            </a:pPr>
            <a:r>
              <a:rPr lang="en-US" sz="1400" dirty="0" smtClean="0"/>
              <a:t>Mandatory donations required for participants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Young Leader Golf Shootout</a:t>
            </a:r>
            <a:endParaRPr lang="en-US" dirty="0">
              <a:solidFill>
                <a:schemeClr val="bg1">
                  <a:lumMod val="50000"/>
                </a:schemeClr>
              </a:solidFill>
            </a:endParaRPr>
          </a:p>
        </p:txBody>
      </p:sp>
      <p:graphicFrame>
        <p:nvGraphicFramePr>
          <p:cNvPr id="4" name="Content Placeholder 3"/>
          <p:cNvGraphicFramePr>
            <a:graphicFrameLocks noGrp="1"/>
          </p:cNvGraphicFramePr>
          <p:nvPr>
            <p:ph idx="1"/>
          </p:nvPr>
        </p:nvGraphicFramePr>
        <p:xfrm>
          <a:off x="342900" y="1738312"/>
          <a:ext cx="6172200" cy="6034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4800" y="8001000"/>
            <a:ext cx="5943600" cy="738664"/>
          </a:xfrm>
          <a:prstGeom prst="rect">
            <a:avLst/>
          </a:prstGeom>
          <a:noFill/>
        </p:spPr>
        <p:txBody>
          <a:bodyPr wrap="square" rtlCol="0">
            <a:spAutoFit/>
          </a:bodyPr>
          <a:lstStyle/>
          <a:p>
            <a:r>
              <a:rPr lang="en-US" sz="1400" b="1" dirty="0" smtClean="0">
                <a:solidFill>
                  <a:schemeClr val="accent2">
                    <a:lumMod val="75000"/>
                  </a:schemeClr>
                </a:solidFill>
              </a:rPr>
              <a:t>Have Questions? Need Advice?</a:t>
            </a:r>
          </a:p>
          <a:p>
            <a:r>
              <a:rPr lang="en-US" sz="1400" b="1" u="sng" dirty="0" smtClean="0"/>
              <a:t>SME Contact Information</a:t>
            </a:r>
            <a:r>
              <a:rPr lang="en-US" sz="1400" dirty="0" smtClean="0"/>
              <a:t>: Stephanie Denton or Scott </a:t>
            </a:r>
            <a:r>
              <a:rPr lang="en-US" sz="1400" dirty="0" err="1" smtClean="0"/>
              <a:t>Steuber</a:t>
            </a:r>
            <a:r>
              <a:rPr lang="en-US" sz="1400" dirty="0" smtClean="0"/>
              <a:t>, </a:t>
            </a:r>
          </a:p>
          <a:p>
            <a:r>
              <a:rPr lang="en-US" sz="1400" dirty="0" smtClean="0"/>
              <a:t>			Southern California Chapter</a:t>
            </a:r>
            <a:endParaRPr lang="en-US" sz="1400" dirty="0"/>
          </a:p>
        </p:txBody>
      </p:sp>
      <p:sp>
        <p:nvSpPr>
          <p:cNvPr id="7" name="Rectangle 6"/>
          <p:cNvSpPr/>
          <p:nvPr/>
        </p:nvSpPr>
        <p:spPr>
          <a:xfrm>
            <a:off x="381000" y="3871912"/>
            <a:ext cx="3886200" cy="954107"/>
          </a:xfrm>
          <a:prstGeom prst="rect">
            <a:avLst/>
          </a:prstGeom>
        </p:spPr>
        <p:txBody>
          <a:bodyPr wrap="square">
            <a:spAutoFit/>
          </a:bodyPr>
          <a:lstStyle/>
          <a:p>
            <a:pPr marL="279400" indent="-223838">
              <a:buFont typeface="Arial" pitchFamily="34" charset="0"/>
              <a:buChar char="•"/>
            </a:pPr>
            <a:r>
              <a:rPr lang="en-US" sz="1400" dirty="0" smtClean="0"/>
              <a:t>1 mentor to 3 Young Leader per foursome</a:t>
            </a:r>
          </a:p>
          <a:p>
            <a:pPr marL="279400" indent="-223838">
              <a:buFont typeface="Arial" pitchFamily="34" charset="0"/>
              <a:buChar char="•"/>
            </a:pPr>
            <a:r>
              <a:rPr lang="en-US" sz="1400" dirty="0" smtClean="0"/>
              <a:t>Mentors are Free</a:t>
            </a:r>
          </a:p>
          <a:p>
            <a:pPr marL="279400" indent="-223838">
              <a:buFont typeface="Arial" pitchFamily="34" charset="0"/>
              <a:buChar char="•"/>
            </a:pPr>
            <a:r>
              <a:rPr lang="en-US" sz="1400" dirty="0" smtClean="0"/>
              <a:t>Don’t try for 18 holes - 9 holes is great for mentors with their lack of time. </a:t>
            </a:r>
          </a:p>
        </p:txBody>
      </p:sp>
      <p:sp>
        <p:nvSpPr>
          <p:cNvPr id="9" name="Rectangle 8"/>
          <p:cNvSpPr/>
          <p:nvPr/>
        </p:nvSpPr>
        <p:spPr>
          <a:xfrm>
            <a:off x="4572000" y="3882092"/>
            <a:ext cx="1905000" cy="738664"/>
          </a:xfrm>
          <a:prstGeom prst="rect">
            <a:avLst/>
          </a:prstGeom>
        </p:spPr>
        <p:txBody>
          <a:bodyPr wrap="square">
            <a:spAutoFit/>
          </a:bodyPr>
          <a:lstStyle/>
          <a:p>
            <a:r>
              <a:rPr lang="en-US" sz="1400" dirty="0" smtClean="0"/>
              <a:t>Young Leaders and Mentors</a:t>
            </a:r>
          </a:p>
          <a:p>
            <a:endParaRPr lang="en-US" sz="1400" dirty="0"/>
          </a:p>
        </p:txBody>
      </p:sp>
      <p:sp>
        <p:nvSpPr>
          <p:cNvPr id="10" name="Rectangle 9"/>
          <p:cNvSpPr/>
          <p:nvPr/>
        </p:nvSpPr>
        <p:spPr>
          <a:xfrm>
            <a:off x="2438400" y="5791200"/>
            <a:ext cx="1905000" cy="1169551"/>
          </a:xfrm>
          <a:prstGeom prst="rect">
            <a:avLst/>
          </a:prstGeom>
        </p:spPr>
        <p:txBody>
          <a:bodyPr wrap="square">
            <a:spAutoFit/>
          </a:bodyPr>
          <a:lstStyle/>
          <a:p>
            <a:pPr lvl="0"/>
            <a:r>
              <a:rPr lang="en-US" sz="1400" dirty="0" smtClean="0"/>
              <a:t>Afternoon- 3:00 pm start time with evening cocktails post-golf.</a:t>
            </a:r>
          </a:p>
          <a:p>
            <a:pPr lvl="0"/>
            <a:r>
              <a:rPr lang="en-US" sz="1400" dirty="0" smtClean="0"/>
              <a:t>Refreshments</a:t>
            </a:r>
            <a:endParaRPr lang="en-US" sz="1400" dirty="0"/>
          </a:p>
        </p:txBody>
      </p:sp>
      <p:sp>
        <p:nvSpPr>
          <p:cNvPr id="13" name="Rectangle 12"/>
          <p:cNvSpPr/>
          <p:nvPr/>
        </p:nvSpPr>
        <p:spPr>
          <a:xfrm>
            <a:off x="533400" y="1966913"/>
            <a:ext cx="5943600" cy="307777"/>
          </a:xfrm>
          <a:prstGeom prst="rect">
            <a:avLst/>
          </a:prstGeom>
        </p:spPr>
        <p:txBody>
          <a:bodyPr wrap="square">
            <a:spAutoFit/>
          </a:bodyPr>
          <a:lstStyle/>
          <a:p>
            <a:r>
              <a:rPr lang="en-US" sz="1400" dirty="0" smtClean="0"/>
              <a:t>Give young leaders the chance to play a round of golf with a mentor.</a:t>
            </a:r>
          </a:p>
        </p:txBody>
      </p:sp>
      <p:sp>
        <p:nvSpPr>
          <p:cNvPr id="16" name="Rectangle 15"/>
          <p:cNvSpPr/>
          <p:nvPr/>
        </p:nvSpPr>
        <p:spPr>
          <a:xfrm>
            <a:off x="381000" y="5943600"/>
            <a:ext cx="1905000" cy="738664"/>
          </a:xfrm>
          <a:prstGeom prst="rect">
            <a:avLst/>
          </a:prstGeom>
        </p:spPr>
        <p:txBody>
          <a:bodyPr wrap="square">
            <a:spAutoFit/>
          </a:bodyPr>
          <a:lstStyle/>
          <a:p>
            <a:r>
              <a:rPr lang="en-US" sz="1400" dirty="0" smtClean="0"/>
              <a:t>$50-60  per young leader depending on course</a:t>
            </a:r>
          </a:p>
        </p:txBody>
      </p:sp>
      <p:sp>
        <p:nvSpPr>
          <p:cNvPr id="11" name="Teardrop 10"/>
          <p:cNvSpPr/>
          <p:nvPr/>
        </p:nvSpPr>
        <p:spPr bwMode="auto">
          <a:xfrm>
            <a:off x="5029200" y="108857"/>
            <a:ext cx="1709057" cy="957943"/>
          </a:xfrm>
          <a:prstGeom prst="teardrop">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57263"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pitchFamily="84" charset="-128"/>
              </a:rPr>
              <a:t>From </a:t>
            </a:r>
            <a:r>
              <a:rPr kumimoji="0" lang="en-US" sz="1600" b="1" i="0" u="none" strike="noStrike" cap="none" normalizeH="0" baseline="0" dirty="0" err="1" smtClean="0">
                <a:ln>
                  <a:noFill/>
                </a:ln>
                <a:solidFill>
                  <a:schemeClr val="bg1"/>
                </a:solidFill>
                <a:effectLst/>
                <a:latin typeface="Arial" charset="0"/>
                <a:ea typeface="ＭＳ Ｐゴシック" pitchFamily="84" charset="-128"/>
              </a:rPr>
              <a:t>SoCal</a:t>
            </a:r>
            <a:endParaRPr kumimoji="0" lang="en-US" sz="1600" b="1" i="0" u="none" strike="noStrike" cap="none" normalizeH="0" baseline="0" dirty="0" smtClean="0">
              <a:ln>
                <a:noFill/>
              </a:ln>
              <a:solidFill>
                <a:schemeClr val="bg1"/>
              </a:solidFill>
              <a:effectLst/>
              <a:latin typeface="Arial" charset="0"/>
              <a:ea typeface="ＭＳ Ｐゴシック" pitchFamily="8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6400"/>
            <a:ext cx="6248400" cy="1020047"/>
          </a:xfrm>
        </p:spPr>
        <p:txBody>
          <a:bodyPr/>
          <a:lstStyle/>
          <a:p>
            <a:r>
              <a:rPr lang="en-US" dirty="0" smtClean="0">
                <a:solidFill>
                  <a:schemeClr val="bg1">
                    <a:lumMod val="50000"/>
                  </a:schemeClr>
                </a:solidFill>
              </a:rPr>
              <a:t>Charity </a:t>
            </a:r>
            <a:r>
              <a:rPr lang="en-US" dirty="0" err="1" smtClean="0">
                <a:solidFill>
                  <a:schemeClr val="bg1">
                    <a:lumMod val="50000"/>
                  </a:schemeClr>
                </a:solidFill>
              </a:rPr>
              <a:t>Skeeball</a:t>
            </a:r>
            <a:r>
              <a:rPr lang="en-US" dirty="0" smtClean="0">
                <a:solidFill>
                  <a:schemeClr val="bg1">
                    <a:lumMod val="50000"/>
                  </a:schemeClr>
                </a:solidFill>
              </a:rPr>
              <a:t/>
            </a:r>
            <a:br>
              <a:rPr lang="en-US" dirty="0" smtClean="0">
                <a:solidFill>
                  <a:schemeClr val="bg1">
                    <a:lumMod val="50000"/>
                  </a:schemeClr>
                </a:solidFill>
              </a:rPr>
            </a:br>
            <a:r>
              <a:rPr lang="en-US" dirty="0" smtClean="0">
                <a:solidFill>
                  <a:schemeClr val="bg1">
                    <a:lumMod val="50000"/>
                  </a:schemeClr>
                </a:solidFill>
              </a:rPr>
              <a:t>Tournament</a:t>
            </a:r>
            <a:endParaRPr lang="en-US" dirty="0">
              <a:solidFill>
                <a:schemeClr val="bg1">
                  <a:lumMod val="50000"/>
                </a:schemeClr>
              </a:solidFill>
            </a:endParaRPr>
          </a:p>
        </p:txBody>
      </p:sp>
      <p:graphicFrame>
        <p:nvGraphicFramePr>
          <p:cNvPr id="4" name="Content Placeholder 3"/>
          <p:cNvGraphicFramePr>
            <a:graphicFrameLocks noGrp="1"/>
          </p:cNvGraphicFramePr>
          <p:nvPr>
            <p:ph idx="1"/>
          </p:nvPr>
        </p:nvGraphicFramePr>
        <p:xfrm>
          <a:off x="342900" y="1738312"/>
          <a:ext cx="6172200" cy="6034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304800" y="8001000"/>
            <a:ext cx="5943600" cy="954107"/>
          </a:xfrm>
          <a:prstGeom prst="rect">
            <a:avLst/>
          </a:prstGeom>
          <a:noFill/>
        </p:spPr>
        <p:txBody>
          <a:bodyPr wrap="square" rtlCol="0">
            <a:spAutoFit/>
          </a:bodyPr>
          <a:lstStyle/>
          <a:p>
            <a:r>
              <a:rPr lang="en-US" sz="1400" b="1" dirty="0" smtClean="0">
                <a:solidFill>
                  <a:schemeClr val="accent2">
                    <a:lumMod val="75000"/>
                  </a:schemeClr>
                </a:solidFill>
              </a:rPr>
              <a:t>Have Questions? Need Advice?</a:t>
            </a:r>
          </a:p>
          <a:p>
            <a:r>
              <a:rPr lang="en-US" sz="1400" b="1" u="sng" dirty="0" smtClean="0"/>
              <a:t>SME Contact Information</a:t>
            </a:r>
            <a:r>
              <a:rPr lang="en-US" sz="1400" dirty="0" smtClean="0"/>
              <a:t>: Carolinas Chapter</a:t>
            </a:r>
          </a:p>
          <a:p>
            <a:r>
              <a:rPr lang="en-US" sz="1400" dirty="0" smtClean="0"/>
              <a:t>Kristin Bender (704.731.3518 / </a:t>
            </a:r>
            <a:r>
              <a:rPr lang="en-US" sz="1400" dirty="0" smtClean="0">
                <a:hlinkClick r:id="rId9"/>
              </a:rPr>
              <a:t>kristin.bender@twcable.com</a:t>
            </a:r>
            <a:r>
              <a:rPr lang="en-US" sz="1400" dirty="0" smtClean="0"/>
              <a:t>) </a:t>
            </a:r>
          </a:p>
          <a:p>
            <a:r>
              <a:rPr lang="en-US" sz="1400" dirty="0" smtClean="0"/>
              <a:t>Kevin Jenkins (704.512.8918 / </a:t>
            </a:r>
            <a:r>
              <a:rPr lang="en-US" sz="1400" dirty="0" smtClean="0">
                <a:hlinkClick r:id="rId10"/>
              </a:rPr>
              <a:t>kjenkins@tcco.com</a:t>
            </a:r>
            <a:r>
              <a:rPr lang="en-US" sz="1400" dirty="0" smtClean="0"/>
              <a:t>) </a:t>
            </a:r>
          </a:p>
        </p:txBody>
      </p:sp>
      <p:sp>
        <p:nvSpPr>
          <p:cNvPr id="7" name="Rectangle 6"/>
          <p:cNvSpPr/>
          <p:nvPr/>
        </p:nvSpPr>
        <p:spPr>
          <a:xfrm>
            <a:off x="381000" y="3810000"/>
            <a:ext cx="3886200" cy="1892826"/>
          </a:xfrm>
          <a:prstGeom prst="rect">
            <a:avLst/>
          </a:prstGeom>
        </p:spPr>
        <p:txBody>
          <a:bodyPr wrap="square">
            <a:spAutoFit/>
          </a:bodyPr>
          <a:lstStyle/>
          <a:p>
            <a:pPr>
              <a:buFont typeface="Arial" pitchFamily="34" charset="0"/>
              <a:buChar char="•"/>
            </a:pPr>
            <a:r>
              <a:rPr lang="en-US" sz="1300" dirty="0" smtClean="0"/>
              <a:t> Don’t worry about scheduling too many ‘games’ to fill time.  Everyone will be enjoying networking.</a:t>
            </a:r>
          </a:p>
          <a:p>
            <a:pPr>
              <a:buFont typeface="Arial" pitchFamily="34" charset="0"/>
              <a:buChar char="•"/>
            </a:pPr>
            <a:r>
              <a:rPr lang="en-US" sz="1300" dirty="0" smtClean="0"/>
              <a:t> If possible, have an ‘outsider’ be organizer of the tournament during the evening.  They’ll help to keep the games running smoothly while you can network.</a:t>
            </a:r>
          </a:p>
          <a:p>
            <a:pPr>
              <a:buFont typeface="Arial" pitchFamily="34" charset="0"/>
              <a:buChar char="•"/>
            </a:pPr>
            <a:r>
              <a:rPr lang="en-US" sz="1300" dirty="0" smtClean="0"/>
              <a:t> May have scheduled event too long for middle of the week.  Some stayed past 10pm, but others trickled out some time after they were eliminated.</a:t>
            </a:r>
            <a:endParaRPr lang="en-US" sz="1300" dirty="0"/>
          </a:p>
        </p:txBody>
      </p:sp>
      <p:sp>
        <p:nvSpPr>
          <p:cNvPr id="8" name="Rectangle 7"/>
          <p:cNvSpPr/>
          <p:nvPr/>
        </p:nvSpPr>
        <p:spPr>
          <a:xfrm>
            <a:off x="381000" y="1814513"/>
            <a:ext cx="5943600" cy="954107"/>
          </a:xfrm>
          <a:prstGeom prst="rect">
            <a:avLst/>
          </a:prstGeom>
        </p:spPr>
        <p:txBody>
          <a:bodyPr wrap="square">
            <a:spAutoFit/>
          </a:bodyPr>
          <a:lstStyle/>
          <a:p>
            <a:r>
              <a:rPr lang="en-US" sz="1400" dirty="0" smtClean="0"/>
              <a:t>This event gives young leaders a chance to get together and enjoy a fun night out with each other, network with board members, raise money for one of the chapter’s causes (in the Carolinas’s case, the UNCC Belk College School of Real Estate).</a:t>
            </a:r>
            <a:endParaRPr lang="en-US" sz="1400" dirty="0"/>
          </a:p>
        </p:txBody>
      </p:sp>
      <p:sp>
        <p:nvSpPr>
          <p:cNvPr id="9" name="Rectangle 8"/>
          <p:cNvSpPr/>
          <p:nvPr/>
        </p:nvSpPr>
        <p:spPr>
          <a:xfrm>
            <a:off x="4572000" y="4267200"/>
            <a:ext cx="1905000" cy="954107"/>
          </a:xfrm>
          <a:prstGeom prst="rect">
            <a:avLst/>
          </a:prstGeom>
        </p:spPr>
        <p:txBody>
          <a:bodyPr wrap="square">
            <a:spAutoFit/>
          </a:bodyPr>
          <a:lstStyle/>
          <a:p>
            <a:r>
              <a:rPr lang="en-US" sz="1400" dirty="0" smtClean="0"/>
              <a:t>YL Members,</a:t>
            </a:r>
          </a:p>
          <a:p>
            <a:r>
              <a:rPr lang="en-US" sz="1400" dirty="0" smtClean="0"/>
              <a:t>YL Prospects,</a:t>
            </a:r>
          </a:p>
          <a:p>
            <a:r>
              <a:rPr lang="en-US" sz="1400" dirty="0" err="1" smtClean="0"/>
              <a:t>Univ</a:t>
            </a:r>
            <a:r>
              <a:rPr lang="en-US" sz="1400" dirty="0" smtClean="0"/>
              <a:t> RE Students,</a:t>
            </a:r>
          </a:p>
          <a:p>
            <a:r>
              <a:rPr lang="en-US" sz="1400" dirty="0" smtClean="0"/>
              <a:t>Board Members</a:t>
            </a:r>
            <a:endParaRPr lang="en-US" sz="1400" dirty="0"/>
          </a:p>
        </p:txBody>
      </p:sp>
      <p:sp>
        <p:nvSpPr>
          <p:cNvPr id="10" name="Rectangle 9"/>
          <p:cNvSpPr/>
          <p:nvPr/>
        </p:nvSpPr>
        <p:spPr>
          <a:xfrm>
            <a:off x="2438400" y="6005512"/>
            <a:ext cx="1905000" cy="954107"/>
          </a:xfrm>
          <a:prstGeom prst="rect">
            <a:avLst/>
          </a:prstGeom>
        </p:spPr>
        <p:txBody>
          <a:bodyPr wrap="square">
            <a:spAutoFit/>
          </a:bodyPr>
          <a:lstStyle/>
          <a:p>
            <a:r>
              <a:rPr lang="en-US" sz="1400" dirty="0" smtClean="0"/>
              <a:t>Time: 6pm – 9/10pm</a:t>
            </a:r>
          </a:p>
          <a:p>
            <a:endParaRPr lang="en-US" sz="1400" dirty="0" smtClean="0"/>
          </a:p>
          <a:p>
            <a:r>
              <a:rPr lang="en-US" sz="1400" dirty="0" smtClean="0"/>
              <a:t>Appetizers served throughout evening</a:t>
            </a:r>
          </a:p>
        </p:txBody>
      </p:sp>
      <p:sp>
        <p:nvSpPr>
          <p:cNvPr id="11" name="Rectangle 10"/>
          <p:cNvSpPr/>
          <p:nvPr/>
        </p:nvSpPr>
        <p:spPr>
          <a:xfrm>
            <a:off x="381000" y="6005512"/>
            <a:ext cx="1905000" cy="1600438"/>
          </a:xfrm>
          <a:prstGeom prst="rect">
            <a:avLst/>
          </a:prstGeom>
        </p:spPr>
        <p:txBody>
          <a:bodyPr wrap="square">
            <a:spAutoFit/>
          </a:bodyPr>
          <a:lstStyle/>
          <a:p>
            <a:r>
              <a:rPr lang="en-US" sz="1400" dirty="0" smtClean="0"/>
              <a:t>$20 members</a:t>
            </a:r>
          </a:p>
          <a:p>
            <a:r>
              <a:rPr lang="en-US" sz="1400" dirty="0" smtClean="0"/>
              <a:t>$25 non-members</a:t>
            </a:r>
          </a:p>
          <a:p>
            <a:endParaRPr lang="en-US" sz="1400" dirty="0" smtClean="0"/>
          </a:p>
          <a:p>
            <a:r>
              <a:rPr lang="en-US" sz="1400" dirty="0" smtClean="0"/>
              <a:t>Includes: two drinks tickets, appetizers, SkeeBall during tournament play</a:t>
            </a:r>
            <a:endParaRPr lang="en-US" sz="1400" dirty="0"/>
          </a:p>
        </p:txBody>
      </p:sp>
      <p:graphicFrame>
        <p:nvGraphicFramePr>
          <p:cNvPr id="12" name="Object 11"/>
          <p:cNvGraphicFramePr>
            <a:graphicFrameLocks noChangeAspect="1"/>
          </p:cNvGraphicFramePr>
          <p:nvPr/>
        </p:nvGraphicFramePr>
        <p:xfrm>
          <a:off x="5029200" y="6096000"/>
          <a:ext cx="914400" cy="714375"/>
        </p:xfrm>
        <a:graphic>
          <a:graphicData uri="http://schemas.openxmlformats.org/presentationml/2006/ole">
            <p:oleObj spid="_x0000_s35842" name="Document" showAsIcon="1" r:id="rId11" imgW="914400" imgH="714240" progId="Word.Document.8">
              <p:embed/>
            </p:oleObj>
          </a:graphicData>
        </a:graphic>
      </p:graphicFrame>
      <p:graphicFrame>
        <p:nvGraphicFramePr>
          <p:cNvPr id="15" name="Object 14"/>
          <p:cNvGraphicFramePr>
            <a:graphicFrameLocks noChangeAspect="1"/>
          </p:cNvGraphicFramePr>
          <p:nvPr/>
        </p:nvGraphicFramePr>
        <p:xfrm>
          <a:off x="4572000" y="6858000"/>
          <a:ext cx="914400" cy="714375"/>
        </p:xfrm>
        <a:graphic>
          <a:graphicData uri="http://schemas.openxmlformats.org/presentationml/2006/ole">
            <p:oleObj spid="_x0000_s35843" name="Acrobat Document" showAsIcon="1" r:id="rId12" imgW="914400" imgH="714240" progId="AcroExch.Document.7">
              <p:embed/>
            </p:oleObj>
          </a:graphicData>
        </a:graphic>
      </p:graphicFrame>
      <p:graphicFrame>
        <p:nvGraphicFramePr>
          <p:cNvPr id="16" name="Object 15"/>
          <p:cNvGraphicFramePr>
            <a:graphicFrameLocks noChangeAspect="1"/>
          </p:cNvGraphicFramePr>
          <p:nvPr/>
        </p:nvGraphicFramePr>
        <p:xfrm>
          <a:off x="5486400" y="6858000"/>
          <a:ext cx="914400" cy="714375"/>
        </p:xfrm>
        <a:graphic>
          <a:graphicData uri="http://schemas.openxmlformats.org/presentationml/2006/ole">
            <p:oleObj spid="_x0000_s35844" name="Acrobat Document" showAsIcon="1" r:id="rId13" imgW="914400" imgH="714240" progId="AcroExch.Document.7">
              <p:embed/>
            </p:oleObj>
          </a:graphicData>
        </a:graphic>
      </p:graphicFrame>
      <p:sp>
        <p:nvSpPr>
          <p:cNvPr id="13" name="Teardrop 12"/>
          <p:cNvSpPr/>
          <p:nvPr/>
        </p:nvSpPr>
        <p:spPr bwMode="auto">
          <a:xfrm>
            <a:off x="5029200" y="108857"/>
            <a:ext cx="1709057" cy="957943"/>
          </a:xfrm>
          <a:prstGeom prst="teardrop">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57263"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pitchFamily="84" charset="-128"/>
              </a:rPr>
              <a:t>From the Carolinas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6400"/>
            <a:ext cx="6096000" cy="1020047"/>
          </a:xfrm>
        </p:spPr>
        <p:txBody>
          <a:bodyPr/>
          <a:lstStyle/>
          <a:p>
            <a:r>
              <a:rPr lang="en-US" dirty="0" err="1" smtClean="0">
                <a:solidFill>
                  <a:schemeClr val="bg1">
                    <a:lumMod val="50000"/>
                  </a:schemeClr>
                </a:solidFill>
              </a:rPr>
              <a:t>CoreNet</a:t>
            </a:r>
            <a:r>
              <a:rPr lang="en-US" dirty="0" smtClean="0">
                <a:solidFill>
                  <a:schemeClr val="bg1">
                    <a:lumMod val="50000"/>
                  </a:schemeClr>
                </a:solidFill>
              </a:rPr>
              <a:t> YL Member</a:t>
            </a:r>
            <a:br>
              <a:rPr lang="en-US" dirty="0" smtClean="0">
                <a:solidFill>
                  <a:schemeClr val="bg1">
                    <a:lumMod val="50000"/>
                  </a:schemeClr>
                </a:solidFill>
              </a:rPr>
            </a:br>
            <a:r>
              <a:rPr lang="en-US" dirty="0" smtClean="0">
                <a:solidFill>
                  <a:schemeClr val="bg1">
                    <a:lumMod val="50000"/>
                  </a:schemeClr>
                </a:solidFill>
              </a:rPr>
              <a:t>-Guest Night </a:t>
            </a:r>
            <a:r>
              <a:rPr lang="en-US" dirty="0" smtClean="0">
                <a:solidFill>
                  <a:schemeClr val="accent5">
                    <a:lumMod val="25000"/>
                  </a:schemeClr>
                </a:solidFill>
              </a:rPr>
              <a:t>(“Meet &amp; Greet”)</a:t>
            </a:r>
            <a:endParaRPr lang="en-US" dirty="0">
              <a:solidFill>
                <a:schemeClr val="accent5">
                  <a:lumMod val="25000"/>
                </a:schemeClr>
              </a:solidFill>
            </a:endParaRPr>
          </a:p>
        </p:txBody>
      </p:sp>
      <p:graphicFrame>
        <p:nvGraphicFramePr>
          <p:cNvPr id="4" name="Content Placeholder 3"/>
          <p:cNvGraphicFramePr>
            <a:graphicFrameLocks noGrp="1"/>
          </p:cNvGraphicFramePr>
          <p:nvPr>
            <p:ph idx="1"/>
          </p:nvPr>
        </p:nvGraphicFramePr>
        <p:xfrm>
          <a:off x="342900" y="1738312"/>
          <a:ext cx="6172200" cy="6034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304800" y="8001000"/>
            <a:ext cx="5943600" cy="738664"/>
          </a:xfrm>
          <a:prstGeom prst="rect">
            <a:avLst/>
          </a:prstGeom>
          <a:noFill/>
        </p:spPr>
        <p:txBody>
          <a:bodyPr wrap="square" rtlCol="0">
            <a:spAutoFit/>
          </a:bodyPr>
          <a:lstStyle/>
          <a:p>
            <a:r>
              <a:rPr lang="en-US" sz="1400" b="1" dirty="0" smtClean="0">
                <a:solidFill>
                  <a:schemeClr val="accent2">
                    <a:lumMod val="75000"/>
                  </a:schemeClr>
                </a:solidFill>
              </a:rPr>
              <a:t>Have Questions? Need Advice?</a:t>
            </a:r>
          </a:p>
          <a:p>
            <a:r>
              <a:rPr lang="en-US" sz="1400" b="1" u="sng" dirty="0" smtClean="0"/>
              <a:t>SME Contact Information</a:t>
            </a:r>
            <a:r>
              <a:rPr lang="en-US" sz="1400" dirty="0" smtClean="0"/>
              <a:t>: </a:t>
            </a:r>
            <a:r>
              <a:rPr lang="en-US" sz="1400" dirty="0" smtClean="0"/>
              <a:t>Amanda </a:t>
            </a:r>
            <a:r>
              <a:rPr lang="en-US" sz="1400" dirty="0" err="1" smtClean="0"/>
              <a:t>Carrol</a:t>
            </a:r>
            <a:r>
              <a:rPr lang="en-US" sz="1400" dirty="0" smtClean="0"/>
              <a:t>, </a:t>
            </a:r>
            <a:r>
              <a:rPr lang="en-US" sz="1400" dirty="0" err="1" smtClean="0"/>
              <a:t>Gensler</a:t>
            </a:r>
            <a:endParaRPr lang="en-US" sz="1400" dirty="0" smtClean="0"/>
          </a:p>
          <a:p>
            <a:r>
              <a:rPr lang="en-US" sz="1400" dirty="0" smtClean="0"/>
              <a:t>NYC Chapter, </a:t>
            </a:r>
            <a:r>
              <a:rPr lang="en-US" sz="1400" dirty="0" smtClean="0"/>
              <a:t>(212) 245-2762</a:t>
            </a:r>
            <a:r>
              <a:rPr lang="en-US" sz="1400" dirty="0" smtClean="0"/>
              <a:t>, </a:t>
            </a:r>
            <a:r>
              <a:rPr lang="en-US" sz="1400" dirty="0" smtClean="0"/>
              <a:t>amanda_carroll@gensler.com</a:t>
            </a:r>
            <a:endParaRPr lang="en-US" sz="1400" dirty="0" smtClean="0"/>
          </a:p>
        </p:txBody>
      </p:sp>
      <p:sp>
        <p:nvSpPr>
          <p:cNvPr id="7" name="Rectangle 6"/>
          <p:cNvSpPr/>
          <p:nvPr/>
        </p:nvSpPr>
        <p:spPr>
          <a:xfrm>
            <a:off x="381000" y="3871912"/>
            <a:ext cx="3886200" cy="1815882"/>
          </a:xfrm>
          <a:prstGeom prst="rect">
            <a:avLst/>
          </a:prstGeom>
        </p:spPr>
        <p:txBody>
          <a:bodyPr wrap="square">
            <a:spAutoFit/>
          </a:bodyPr>
          <a:lstStyle/>
          <a:p>
            <a:pPr>
              <a:buFont typeface="Arial" pitchFamily="34" charset="0"/>
              <a:buChar char="•"/>
            </a:pPr>
            <a:r>
              <a:rPr lang="en-US" sz="1400" dirty="0" smtClean="0"/>
              <a:t> </a:t>
            </a:r>
            <a:r>
              <a:rPr lang="en-US" sz="1400" dirty="0" smtClean="0">
                <a:latin typeface="Calibri" pitchFamily="34" charset="0"/>
              </a:rPr>
              <a:t> Event went on too long.  We would have it from  6-8:30 next time</a:t>
            </a:r>
            <a:r>
              <a:rPr lang="en-US" sz="1400" dirty="0" smtClean="0"/>
              <a:t>.</a:t>
            </a:r>
          </a:p>
          <a:p>
            <a:pPr>
              <a:buFont typeface="Arial" pitchFamily="34" charset="0"/>
              <a:buChar char="•"/>
            </a:pPr>
            <a:r>
              <a:rPr lang="en-US" sz="1400" dirty="0" smtClean="0">
                <a:latin typeface="Calibri" pitchFamily="34" charset="0"/>
              </a:rPr>
              <a:t> Have at a compelling venue</a:t>
            </a:r>
          </a:p>
          <a:p>
            <a:pPr>
              <a:buFont typeface="Arial" pitchFamily="34" charset="0"/>
              <a:buChar char="•"/>
            </a:pPr>
            <a:r>
              <a:rPr lang="en-US" sz="1400" dirty="0" smtClean="0">
                <a:latin typeface="Calibri" pitchFamily="34" charset="0"/>
              </a:rPr>
              <a:t> Committee members are strongly encouraged to attend to meet new members</a:t>
            </a:r>
          </a:p>
          <a:p>
            <a:pPr>
              <a:buFont typeface="Arial" pitchFamily="34" charset="0"/>
              <a:buChar char="•"/>
            </a:pPr>
            <a:r>
              <a:rPr lang="en-US" sz="1400" dirty="0" smtClean="0">
                <a:latin typeface="Calibri" pitchFamily="34" charset="0"/>
              </a:rPr>
              <a:t> Committee members &amp; other YLs are encouraged to bring prospective members</a:t>
            </a:r>
          </a:p>
          <a:p>
            <a:endParaRPr lang="en-US" sz="1400" dirty="0"/>
          </a:p>
        </p:txBody>
      </p:sp>
      <p:sp>
        <p:nvSpPr>
          <p:cNvPr id="8" name="Rectangle 7"/>
          <p:cNvSpPr/>
          <p:nvPr/>
        </p:nvSpPr>
        <p:spPr>
          <a:xfrm>
            <a:off x="381000" y="1814513"/>
            <a:ext cx="5943600" cy="1292662"/>
          </a:xfrm>
          <a:prstGeom prst="rect">
            <a:avLst/>
          </a:prstGeom>
        </p:spPr>
        <p:txBody>
          <a:bodyPr wrap="square">
            <a:spAutoFit/>
          </a:bodyPr>
          <a:lstStyle/>
          <a:p>
            <a:r>
              <a:rPr lang="en-US" sz="1300" dirty="0" smtClean="0"/>
              <a:t>The Young Leaders Member-Guest (Meet &amp; Greet) Evening is an opportunity to become familiar with </a:t>
            </a:r>
            <a:r>
              <a:rPr lang="en-US" sz="1300" dirty="0" err="1" smtClean="0"/>
              <a:t>CoreNet</a:t>
            </a:r>
            <a:r>
              <a:rPr lang="en-US" sz="1300" dirty="0" smtClean="0"/>
              <a:t> NYC – our programs, activities, and benefits of membership.  Meet current members of the YL community and our chapter Executive Board. Space is limited, and therefore attendance is by INVITE ONLY to prospective members and existing YL members who bring a prospect. </a:t>
            </a:r>
            <a:endParaRPr lang="en-US" sz="1300" dirty="0"/>
          </a:p>
        </p:txBody>
      </p:sp>
      <p:sp>
        <p:nvSpPr>
          <p:cNvPr id="9" name="Rectangle 8"/>
          <p:cNvSpPr/>
          <p:nvPr/>
        </p:nvSpPr>
        <p:spPr>
          <a:xfrm>
            <a:off x="4572000" y="3882092"/>
            <a:ext cx="1905000" cy="738664"/>
          </a:xfrm>
          <a:prstGeom prst="rect">
            <a:avLst/>
          </a:prstGeom>
        </p:spPr>
        <p:txBody>
          <a:bodyPr wrap="square">
            <a:spAutoFit/>
          </a:bodyPr>
          <a:lstStyle/>
          <a:p>
            <a:r>
              <a:rPr lang="en-US" sz="1400" dirty="0" smtClean="0"/>
              <a:t>Current and Potential Young Leaders, including students</a:t>
            </a:r>
            <a:endParaRPr lang="en-US" sz="1400" dirty="0"/>
          </a:p>
        </p:txBody>
      </p:sp>
      <p:sp>
        <p:nvSpPr>
          <p:cNvPr id="10" name="Rectangle 9"/>
          <p:cNvSpPr/>
          <p:nvPr/>
        </p:nvSpPr>
        <p:spPr>
          <a:xfrm>
            <a:off x="2438400" y="6005512"/>
            <a:ext cx="1905000" cy="1615827"/>
          </a:xfrm>
          <a:prstGeom prst="rect">
            <a:avLst/>
          </a:prstGeom>
        </p:spPr>
        <p:txBody>
          <a:bodyPr wrap="square">
            <a:spAutoFit/>
          </a:bodyPr>
          <a:lstStyle/>
          <a:p>
            <a:r>
              <a:rPr lang="en-US" sz="1100" dirty="0" smtClean="0"/>
              <a:t>6:00 – 7:15pm Cocktail Reception</a:t>
            </a:r>
          </a:p>
          <a:p>
            <a:r>
              <a:rPr lang="en-US" sz="1100" dirty="0" smtClean="0"/>
              <a:t>7:15 – 7:30pm Introductions  </a:t>
            </a:r>
          </a:p>
          <a:p>
            <a:r>
              <a:rPr lang="en-US" sz="1100" dirty="0" smtClean="0"/>
              <a:t>7:30 – 7:45pm </a:t>
            </a:r>
            <a:r>
              <a:rPr lang="en-US" sz="1100" dirty="0" err="1" smtClean="0"/>
              <a:t>CoreNet</a:t>
            </a:r>
            <a:r>
              <a:rPr lang="en-US" sz="1100" dirty="0" smtClean="0"/>
              <a:t> Global Welcome &amp; Overview </a:t>
            </a:r>
          </a:p>
          <a:p>
            <a:r>
              <a:rPr lang="en-US" sz="1100" dirty="0" smtClean="0"/>
              <a:t>7:45 – 8:15pm Building Presentation &amp; Tour?</a:t>
            </a:r>
          </a:p>
        </p:txBody>
      </p:sp>
      <p:sp>
        <p:nvSpPr>
          <p:cNvPr id="11" name="Rectangle 10"/>
          <p:cNvSpPr/>
          <p:nvPr/>
        </p:nvSpPr>
        <p:spPr>
          <a:xfrm>
            <a:off x="381000" y="6005512"/>
            <a:ext cx="1905000" cy="738664"/>
          </a:xfrm>
          <a:prstGeom prst="rect">
            <a:avLst/>
          </a:prstGeom>
        </p:spPr>
        <p:txBody>
          <a:bodyPr wrap="square">
            <a:spAutoFit/>
          </a:bodyPr>
          <a:lstStyle/>
          <a:p>
            <a:r>
              <a:rPr lang="en-US" sz="1400" dirty="0" smtClean="0">
                <a:latin typeface="Calibri" pitchFamily="34" charset="0"/>
              </a:rPr>
              <a:t>$0.00 with prospect and $15.00 without prospective member</a:t>
            </a:r>
            <a:endParaRPr lang="en-US" sz="1400" dirty="0">
              <a:latin typeface="Calibri" pitchFamily="34" charset="0"/>
            </a:endParaRPr>
          </a:p>
        </p:txBody>
      </p:sp>
      <p:graphicFrame>
        <p:nvGraphicFramePr>
          <p:cNvPr id="12" name="Object 11"/>
          <p:cNvGraphicFramePr>
            <a:graphicFrameLocks noChangeAspect="1"/>
          </p:cNvGraphicFramePr>
          <p:nvPr/>
        </p:nvGraphicFramePr>
        <p:xfrm>
          <a:off x="5486400" y="6858000"/>
          <a:ext cx="914400" cy="714375"/>
        </p:xfrm>
        <a:graphic>
          <a:graphicData uri="http://schemas.openxmlformats.org/presentationml/2006/ole">
            <p:oleObj spid="_x0000_s4098" name="Document" showAsIcon="1" r:id="rId9" imgW="914400" imgH="714240" progId="">
              <p:embed/>
            </p:oleObj>
          </a:graphicData>
        </a:graphic>
      </p:graphicFrame>
      <p:graphicFrame>
        <p:nvGraphicFramePr>
          <p:cNvPr id="13" name="Object 12"/>
          <p:cNvGraphicFramePr>
            <a:graphicFrameLocks noChangeAspect="1"/>
          </p:cNvGraphicFramePr>
          <p:nvPr/>
        </p:nvGraphicFramePr>
        <p:xfrm>
          <a:off x="4495800" y="6858000"/>
          <a:ext cx="914400" cy="714375"/>
        </p:xfrm>
        <a:graphic>
          <a:graphicData uri="http://schemas.openxmlformats.org/presentationml/2006/ole">
            <p:oleObj spid="_x0000_s4099" name="Document" showAsIcon="1" r:id="rId10" imgW="914400" imgH="714240" progId="">
              <p:embed/>
            </p:oleObj>
          </a:graphicData>
        </a:graphic>
      </p:graphicFrame>
      <p:sp>
        <p:nvSpPr>
          <p:cNvPr id="14" name="5-Point Star 13"/>
          <p:cNvSpPr/>
          <p:nvPr/>
        </p:nvSpPr>
        <p:spPr bwMode="auto">
          <a:xfrm>
            <a:off x="4572000" y="5867400"/>
            <a:ext cx="533400" cy="457200"/>
          </a:xfrm>
          <a:prstGeom prst="star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57263" rtl="0"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1"/>
              </a:solidFill>
              <a:effectLst/>
              <a:latin typeface="Arial" charset="0"/>
              <a:ea typeface="ＭＳ Ｐゴシック" pitchFamily="84" charset="-128"/>
            </a:endParaRPr>
          </a:p>
        </p:txBody>
      </p:sp>
      <p:sp>
        <p:nvSpPr>
          <p:cNvPr id="15" name="Teardrop 14"/>
          <p:cNvSpPr/>
          <p:nvPr/>
        </p:nvSpPr>
        <p:spPr bwMode="auto">
          <a:xfrm>
            <a:off x="5029200" y="108857"/>
            <a:ext cx="1709057" cy="957943"/>
          </a:xfrm>
          <a:prstGeom prst="teardrop">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57263"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pitchFamily="84" charset="-128"/>
              </a:rPr>
              <a:t>From New York City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6400"/>
            <a:ext cx="6248400" cy="558382"/>
          </a:xfrm>
        </p:spPr>
        <p:txBody>
          <a:bodyPr/>
          <a:lstStyle/>
          <a:p>
            <a:r>
              <a:rPr lang="en-US" dirty="0" smtClean="0">
                <a:solidFill>
                  <a:schemeClr val="bg1">
                    <a:lumMod val="50000"/>
                  </a:schemeClr>
                </a:solidFill>
              </a:rPr>
              <a:t>Turkey Bowl</a:t>
            </a:r>
            <a:endParaRPr lang="en-US" dirty="0">
              <a:solidFill>
                <a:schemeClr val="bg1">
                  <a:lumMod val="50000"/>
                </a:schemeClr>
              </a:solidFill>
            </a:endParaRPr>
          </a:p>
        </p:txBody>
      </p:sp>
      <p:graphicFrame>
        <p:nvGraphicFramePr>
          <p:cNvPr id="4" name="Content Placeholder 3"/>
          <p:cNvGraphicFramePr>
            <a:graphicFrameLocks noGrp="1"/>
          </p:cNvGraphicFramePr>
          <p:nvPr>
            <p:ph idx="1"/>
          </p:nvPr>
        </p:nvGraphicFramePr>
        <p:xfrm>
          <a:off x="342900" y="1738312"/>
          <a:ext cx="6172200" cy="6034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304800" y="8001000"/>
            <a:ext cx="5943600" cy="738664"/>
          </a:xfrm>
          <a:prstGeom prst="rect">
            <a:avLst/>
          </a:prstGeom>
          <a:noFill/>
        </p:spPr>
        <p:txBody>
          <a:bodyPr wrap="square" rtlCol="0">
            <a:spAutoFit/>
          </a:bodyPr>
          <a:lstStyle/>
          <a:p>
            <a:r>
              <a:rPr lang="en-US" sz="1400" b="1" dirty="0" smtClean="0">
                <a:solidFill>
                  <a:schemeClr val="accent2">
                    <a:lumMod val="75000"/>
                  </a:schemeClr>
                </a:solidFill>
              </a:rPr>
              <a:t>Have Questions? Need Advice?</a:t>
            </a:r>
          </a:p>
          <a:p>
            <a:r>
              <a:rPr lang="en-US" sz="1400" b="1" u="sng" dirty="0" smtClean="0"/>
              <a:t>SME Contact Information</a:t>
            </a:r>
            <a:r>
              <a:rPr lang="en-US" sz="1400" dirty="0" smtClean="0"/>
              <a:t>: Carolinas Chapter</a:t>
            </a:r>
          </a:p>
          <a:p>
            <a:r>
              <a:rPr lang="en-US" sz="1400" dirty="0" smtClean="0"/>
              <a:t>Kristin Bender (704.731.3518 / </a:t>
            </a:r>
            <a:r>
              <a:rPr lang="en-US" sz="1400" dirty="0" smtClean="0">
                <a:hlinkClick r:id="rId9"/>
              </a:rPr>
              <a:t>kristin.bender@twcable.com</a:t>
            </a:r>
            <a:r>
              <a:rPr lang="en-US" sz="1400" dirty="0" smtClean="0"/>
              <a:t>) </a:t>
            </a:r>
          </a:p>
        </p:txBody>
      </p:sp>
      <p:sp>
        <p:nvSpPr>
          <p:cNvPr id="7" name="Rectangle 6"/>
          <p:cNvSpPr/>
          <p:nvPr/>
        </p:nvSpPr>
        <p:spPr>
          <a:xfrm>
            <a:off x="304800" y="3962400"/>
            <a:ext cx="4038600" cy="1492716"/>
          </a:xfrm>
          <a:prstGeom prst="rect">
            <a:avLst/>
          </a:prstGeom>
        </p:spPr>
        <p:txBody>
          <a:bodyPr wrap="square">
            <a:spAutoFit/>
          </a:bodyPr>
          <a:lstStyle/>
          <a:p>
            <a:pPr>
              <a:buFont typeface="Arial" pitchFamily="34" charset="0"/>
              <a:buChar char="•"/>
            </a:pPr>
            <a:r>
              <a:rPr lang="en-US" sz="1300" dirty="0" smtClean="0"/>
              <a:t> Simple event held for anyone that wants to attend.  Have a limit of only 20 since we have a small chapter &amp; it’s free for members.</a:t>
            </a:r>
          </a:p>
          <a:p>
            <a:pPr>
              <a:buFont typeface="Arial" pitchFamily="34" charset="0"/>
              <a:buChar char="•"/>
            </a:pPr>
            <a:endParaRPr lang="en-US" sz="1300" dirty="0" smtClean="0"/>
          </a:p>
          <a:p>
            <a:pPr>
              <a:buFont typeface="Arial" pitchFamily="34" charset="0"/>
              <a:buChar char="•"/>
            </a:pPr>
            <a:endParaRPr lang="en-US" sz="1300" dirty="0" smtClean="0"/>
          </a:p>
          <a:p>
            <a:pPr>
              <a:buFont typeface="Arial" pitchFamily="34" charset="0"/>
              <a:buChar char="•"/>
            </a:pPr>
            <a:r>
              <a:rPr lang="en-US" sz="1300" dirty="0" smtClean="0"/>
              <a:t> Know that many will attend but not want to bowl for 2 hours, but instead come to socialize.</a:t>
            </a:r>
          </a:p>
        </p:txBody>
      </p:sp>
      <p:sp>
        <p:nvSpPr>
          <p:cNvPr id="8" name="Rectangle 7"/>
          <p:cNvSpPr/>
          <p:nvPr/>
        </p:nvSpPr>
        <p:spPr>
          <a:xfrm>
            <a:off x="381000" y="1814513"/>
            <a:ext cx="5943600" cy="954107"/>
          </a:xfrm>
          <a:prstGeom prst="rect">
            <a:avLst/>
          </a:prstGeom>
        </p:spPr>
        <p:txBody>
          <a:bodyPr wrap="square">
            <a:spAutoFit/>
          </a:bodyPr>
          <a:lstStyle/>
          <a:p>
            <a:r>
              <a:rPr lang="en-US" sz="1400" dirty="0" smtClean="0"/>
              <a:t>This event gives young leaders a chance to get together for a little bowling and enjoy a fun night out with each other and network with board members.  Since this event is held right before Thanksgiving, we ask that everyone bring canned food for the local food bank.</a:t>
            </a:r>
            <a:endParaRPr lang="en-US" sz="1400" dirty="0"/>
          </a:p>
        </p:txBody>
      </p:sp>
      <p:sp>
        <p:nvSpPr>
          <p:cNvPr id="9" name="Rectangle 8"/>
          <p:cNvSpPr/>
          <p:nvPr/>
        </p:nvSpPr>
        <p:spPr>
          <a:xfrm>
            <a:off x="4572000" y="4267200"/>
            <a:ext cx="1905000" cy="954107"/>
          </a:xfrm>
          <a:prstGeom prst="rect">
            <a:avLst/>
          </a:prstGeom>
        </p:spPr>
        <p:txBody>
          <a:bodyPr wrap="square">
            <a:spAutoFit/>
          </a:bodyPr>
          <a:lstStyle/>
          <a:p>
            <a:r>
              <a:rPr lang="en-US" sz="1400" dirty="0" smtClean="0"/>
              <a:t>YL Members,</a:t>
            </a:r>
          </a:p>
          <a:p>
            <a:r>
              <a:rPr lang="en-US" sz="1400" dirty="0" smtClean="0"/>
              <a:t>YL Prospects,</a:t>
            </a:r>
          </a:p>
          <a:p>
            <a:r>
              <a:rPr lang="en-US" sz="1400" dirty="0" err="1" smtClean="0"/>
              <a:t>Univ</a:t>
            </a:r>
            <a:r>
              <a:rPr lang="en-US" sz="1400" dirty="0" smtClean="0"/>
              <a:t> RE Students,</a:t>
            </a:r>
          </a:p>
          <a:p>
            <a:r>
              <a:rPr lang="en-US" sz="1400" dirty="0" smtClean="0"/>
              <a:t>Board Members</a:t>
            </a:r>
            <a:endParaRPr lang="en-US" sz="1400" dirty="0"/>
          </a:p>
        </p:txBody>
      </p:sp>
      <p:sp>
        <p:nvSpPr>
          <p:cNvPr id="10" name="Rectangle 9"/>
          <p:cNvSpPr/>
          <p:nvPr/>
        </p:nvSpPr>
        <p:spPr>
          <a:xfrm>
            <a:off x="2438400" y="6005512"/>
            <a:ext cx="1905000" cy="954107"/>
          </a:xfrm>
          <a:prstGeom prst="rect">
            <a:avLst/>
          </a:prstGeom>
        </p:spPr>
        <p:txBody>
          <a:bodyPr wrap="square">
            <a:spAutoFit/>
          </a:bodyPr>
          <a:lstStyle/>
          <a:p>
            <a:r>
              <a:rPr lang="en-US" sz="1400" dirty="0" smtClean="0"/>
              <a:t>Time: 6pm – 8pm</a:t>
            </a:r>
          </a:p>
          <a:p>
            <a:endParaRPr lang="en-US" sz="1400" dirty="0" smtClean="0"/>
          </a:p>
          <a:p>
            <a:r>
              <a:rPr lang="en-US" sz="1400" dirty="0" smtClean="0"/>
              <a:t>Appetizers served throughout evening</a:t>
            </a:r>
          </a:p>
        </p:txBody>
      </p:sp>
      <p:sp>
        <p:nvSpPr>
          <p:cNvPr id="11" name="Rectangle 10"/>
          <p:cNvSpPr/>
          <p:nvPr/>
        </p:nvSpPr>
        <p:spPr>
          <a:xfrm>
            <a:off x="381000" y="6005512"/>
            <a:ext cx="1905000" cy="1384995"/>
          </a:xfrm>
          <a:prstGeom prst="rect">
            <a:avLst/>
          </a:prstGeom>
        </p:spPr>
        <p:txBody>
          <a:bodyPr wrap="square">
            <a:spAutoFit/>
          </a:bodyPr>
          <a:lstStyle/>
          <a:p>
            <a:r>
              <a:rPr lang="en-US" sz="1400" dirty="0" smtClean="0"/>
              <a:t>free members</a:t>
            </a:r>
          </a:p>
          <a:p>
            <a:r>
              <a:rPr lang="en-US" sz="1400" dirty="0" smtClean="0"/>
              <a:t>$10 non-members</a:t>
            </a:r>
          </a:p>
          <a:p>
            <a:endParaRPr lang="en-US" sz="1400" dirty="0" smtClean="0"/>
          </a:p>
          <a:p>
            <a:r>
              <a:rPr lang="en-US" sz="1400" dirty="0" smtClean="0"/>
              <a:t>Includes: appetizers, bowling shoes &amp; bowling for 2 hours</a:t>
            </a:r>
            <a:endParaRPr lang="en-US" sz="1400" dirty="0"/>
          </a:p>
        </p:txBody>
      </p:sp>
      <p:sp>
        <p:nvSpPr>
          <p:cNvPr id="13" name="Teardrop 12"/>
          <p:cNvSpPr/>
          <p:nvPr/>
        </p:nvSpPr>
        <p:spPr bwMode="auto">
          <a:xfrm>
            <a:off x="5029200" y="108857"/>
            <a:ext cx="1709057" cy="957943"/>
          </a:xfrm>
          <a:prstGeom prst="teardrop">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57263"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pitchFamily="84" charset="-128"/>
              </a:rPr>
              <a:t>From the Carolinas</a:t>
            </a:r>
          </a:p>
        </p:txBody>
      </p:sp>
      <p:graphicFrame>
        <p:nvGraphicFramePr>
          <p:cNvPr id="18" name="Object 17"/>
          <p:cNvGraphicFramePr>
            <a:graphicFrameLocks noChangeAspect="1"/>
          </p:cNvGraphicFramePr>
          <p:nvPr/>
        </p:nvGraphicFramePr>
        <p:xfrm>
          <a:off x="5029200" y="6324600"/>
          <a:ext cx="914400" cy="714375"/>
        </p:xfrm>
        <a:graphic>
          <a:graphicData uri="http://schemas.openxmlformats.org/presentationml/2006/ole">
            <p:oleObj spid="_x0000_s71682" name="Document" showAsIcon="1" r:id="rId10" imgW="914400" imgH="714240" progId="Word.Documen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oreNet Powerpoint">
  <a:themeElements>
    <a:clrScheme name="Custom 2">
      <a:dk1>
        <a:srgbClr val="000000"/>
      </a:dk1>
      <a:lt1>
        <a:srgbClr val="FFFFFF"/>
      </a:lt1>
      <a:dk2>
        <a:srgbClr val="0076C2"/>
      </a:dk2>
      <a:lt2>
        <a:srgbClr val="0396D5"/>
      </a:lt2>
      <a:accent1>
        <a:srgbClr val="E74E20"/>
      </a:accent1>
      <a:accent2>
        <a:srgbClr val="F59912"/>
      </a:accent2>
      <a:accent3>
        <a:srgbClr val="6B9B3D"/>
      </a:accent3>
      <a:accent4>
        <a:srgbClr val="0396D5"/>
      </a:accent4>
      <a:accent5>
        <a:srgbClr val="CCCCCC"/>
      </a:accent5>
      <a:accent6>
        <a:srgbClr val="E8F2FB"/>
      </a:accent6>
      <a:hlink>
        <a:srgbClr val="6CBCE3"/>
      </a:hlink>
      <a:folHlink>
        <a:srgbClr val="D4E7F7"/>
      </a:folHlink>
    </a:clrScheme>
    <a:fontScheme name="CNG PPT Template 2007">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CNG PPT Templat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NG PPT Template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NG PPT Template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NG PPT Template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NG PPT Template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NG PPT Template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NG PPT Template 20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NG PPT Template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NG PPT Template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NG PPT Template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NG PPT Template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NG PPT Template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reNet Powerpoint">
  <a:themeElements>
    <a:clrScheme name="Custom 2">
      <a:dk1>
        <a:srgbClr val="000000"/>
      </a:dk1>
      <a:lt1>
        <a:srgbClr val="FFFFFF"/>
      </a:lt1>
      <a:dk2>
        <a:srgbClr val="0076C2"/>
      </a:dk2>
      <a:lt2>
        <a:srgbClr val="0396D5"/>
      </a:lt2>
      <a:accent1>
        <a:srgbClr val="E74E20"/>
      </a:accent1>
      <a:accent2>
        <a:srgbClr val="F59912"/>
      </a:accent2>
      <a:accent3>
        <a:srgbClr val="6B9B3D"/>
      </a:accent3>
      <a:accent4>
        <a:srgbClr val="0396D5"/>
      </a:accent4>
      <a:accent5>
        <a:srgbClr val="CCCCCC"/>
      </a:accent5>
      <a:accent6>
        <a:srgbClr val="E8F2FB"/>
      </a:accent6>
      <a:hlink>
        <a:srgbClr val="6CBCE3"/>
      </a:hlink>
      <a:folHlink>
        <a:srgbClr val="D4E7F7"/>
      </a:folHlink>
    </a:clrScheme>
    <a:fontScheme name="CNG PPT Template 2007">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CNG PPT Templat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NG PPT Template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NG PPT Template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NG PPT Template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NG PPT Template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NG PPT Template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NG PPT Template 20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NG PPT Template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NG PPT Template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NG PPT Template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NG PPT Template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NG PPT Template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CoreNet Powerpoint</Template>
  <TotalTime>2567</TotalTime>
  <Words>858</Words>
  <Application>Microsoft Office PowerPoint</Application>
  <PresentationFormat>Letter Paper (8.5x11 in)</PresentationFormat>
  <Paragraphs>132</Paragraphs>
  <Slides>6</Slides>
  <Notes>6</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6</vt:i4>
      </vt:variant>
    </vt:vector>
  </HeadingPairs>
  <TitlesOfParts>
    <vt:vector size="10" baseType="lpstr">
      <vt:lpstr>CoreNet Powerpoint</vt:lpstr>
      <vt:lpstr>1_CoreNet Powerpoint</vt:lpstr>
      <vt:lpstr>Document</vt:lpstr>
      <vt:lpstr>Acrobat Document</vt:lpstr>
      <vt:lpstr>CoreNet Global Chapter Young Leader Tool Kit  </vt:lpstr>
      <vt:lpstr>Land Aid Softball Fundraiser &amp; Field Project</vt:lpstr>
      <vt:lpstr>Young Leader Golf Shootout</vt:lpstr>
      <vt:lpstr>Charity Skeeball Tournament</vt:lpstr>
      <vt:lpstr>CoreNet YL Member -Guest Night (“Meet &amp; Greet”)</vt:lpstr>
      <vt:lpstr>Turkey Bowl</vt:lpstr>
    </vt:vector>
  </TitlesOfParts>
  <Company>Corenet Global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Melody Highsmith</dc:creator>
  <cp:lastModifiedBy>SSteuber</cp:lastModifiedBy>
  <cp:revision>103</cp:revision>
  <dcterms:created xsi:type="dcterms:W3CDTF">2009-09-22T16:45:33Z</dcterms:created>
  <dcterms:modified xsi:type="dcterms:W3CDTF">2012-11-05T22:47:55Z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XPAuthor">
    <vt:lpwstr>Kenny Rodriguez</vt:lpwstr>
  </property>
  <property fmtid="{D5CDD505-2E9C-101B-9397-08002B2CF9AE}" pid="3" name="AXPDataClassification">
    <vt:lpwstr>AXP Public</vt:lpwstr>
  </property>
  <property fmtid="{D5CDD505-2E9C-101B-9397-08002B2CF9AE}" pid="4" name="AXPDataClassificationForSearch">
    <vt:lpwstr>AXPPublic_UniqueSearchString</vt:lpwstr>
  </property>
  <property fmtid="{D5CDD505-2E9C-101B-9397-08002B2CF9AE}" pid="5" name="AXPLastAuthor">
    <vt:lpwstr>Kenny Rodriguez</vt:lpwstr>
  </property>
  <property fmtid="{D5CDD505-2E9C-101B-9397-08002B2CF9AE}" pid="7" name="_NewReviewCycle">
    <vt:lpwstr/>
  </property>
</Properties>
</file>